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7"/>
  </p:notesMasterIdLst>
  <p:handoutMasterIdLst>
    <p:handoutMasterId r:id="rId8"/>
  </p:handoutMasterIdLst>
  <p:sldIdLst>
    <p:sldId id="484" r:id="rId3"/>
    <p:sldId id="486" r:id="rId4"/>
    <p:sldId id="258" r:id="rId5"/>
    <p:sldId id="483" r:id="rId6"/>
  </p:sldIdLst>
  <p:sldSz cx="9906000" cy="6858000" type="A4"/>
  <p:notesSz cx="6810375" cy="9942513"/>
  <p:custDataLst>
    <p:tags r:id="rId9"/>
  </p:custDataLst>
  <p:defaultTextStyle>
    <a:defPPr>
      <a:defRPr lang="nl-NL"/>
    </a:defPPr>
    <a:lvl1pPr algn="ctr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2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2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2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27" autoAdjust="0"/>
    <p:restoredTop sz="94660"/>
  </p:normalViewPr>
  <p:slideViewPr>
    <p:cSldViewPr>
      <p:cViewPr varScale="1">
        <p:scale>
          <a:sx n="97" d="100"/>
          <a:sy n="97" d="100"/>
        </p:scale>
        <p:origin x="552" y="9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4" d="100"/>
          <a:sy n="94" d="100"/>
        </p:scale>
        <p:origin x="-426" y="-108"/>
      </p:cViewPr>
      <p:guideLst>
        <p:guide orient="horz" pos="3132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EA4B2307-724B-47B7-82E8-02B242E50F0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</a:lstStyle>
          <a:p>
            <a:pPr>
              <a:defRPr/>
            </a:pPr>
            <a:r>
              <a:rPr lang="nl-NL" altLang="nl-NL"/>
              <a:t>PRTR in the Netherlands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004D6D1E-8360-4231-9EEA-530DA5A6521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25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BA0AB07B-58B5-44DF-87A6-3A1FFFDC23E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</a:lstStyle>
          <a:p>
            <a:pPr>
              <a:defRPr/>
            </a:pPr>
            <a:r>
              <a:rPr lang="nl-NL" altLang="nl-NL"/>
              <a:t>Wim van der Maas, 15 Nov. 2011 </a:t>
            </a:r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842715C6-810C-424B-8D85-6EF7EAB3FB5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</a:lstStyle>
          <a:p>
            <a:fld id="{9FCA9B06-12ED-41C8-8B88-ECB7B45A9E00}" type="slidenum">
              <a:rPr lang="nl-NL" altLang="nl-NL"/>
              <a:pPr/>
              <a:t>‹#›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DEEA50A-6E6C-4BCA-8F8A-83D314AE52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</a:lstStyle>
          <a:p>
            <a:pPr>
              <a:defRPr/>
            </a:pPr>
            <a:r>
              <a:rPr lang="nl-NL" altLang="nl-NL"/>
              <a:t>PRTR in the Netherlands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D7EA524-BF8D-478B-9396-2048FA5C307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4111D551-E0A5-4975-90A6-62B8C9AFF55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2788" y="746125"/>
            <a:ext cx="5384800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DF308A42-9D84-4AB1-8F5A-83B0F6D27D7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2813"/>
            <a:ext cx="5448300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noProof="0"/>
              <a:t>Klik om de opmaakprofielen van de modeltekst te bewerken</a:t>
            </a:r>
          </a:p>
          <a:p>
            <a:pPr lvl="1"/>
            <a:r>
              <a:rPr lang="nl-NL" altLang="nl-NL" noProof="0"/>
              <a:t>Tweede niveau</a:t>
            </a:r>
          </a:p>
          <a:p>
            <a:pPr lvl="2"/>
            <a:r>
              <a:rPr lang="nl-NL" altLang="nl-NL" noProof="0"/>
              <a:t>Derde niveau</a:t>
            </a:r>
          </a:p>
          <a:p>
            <a:pPr lvl="3"/>
            <a:r>
              <a:rPr lang="nl-NL" altLang="nl-NL" noProof="0"/>
              <a:t>Vierde niveau</a:t>
            </a:r>
          </a:p>
          <a:p>
            <a:pPr lvl="4"/>
            <a:r>
              <a:rPr lang="nl-NL" altLang="nl-NL" noProof="0"/>
              <a:t>Vijfde niveau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D6F6E381-58D2-49EC-9CFD-29EF4898FDF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</a:lstStyle>
          <a:p>
            <a:pPr>
              <a:defRPr/>
            </a:pPr>
            <a:r>
              <a:rPr lang="nl-NL" altLang="nl-NL"/>
              <a:t>Wim van der Maas, 15 Nov. 2011 </a:t>
            </a:r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D589E10C-E68F-4199-9E50-D453B386E5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</a:lstStyle>
          <a:p>
            <a:fld id="{91512F2D-51F4-431F-A4B6-F81D3F467C88}" type="slidenum">
              <a:rPr lang="nl-NL" altLang="nl-NL"/>
              <a:pPr/>
              <a:t>‹#›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mage" descr="wolkje smal">
            <a:extLst>
              <a:ext uri="{FF2B5EF4-FFF2-40B4-BE49-F238E27FC236}">
                <a16:creationId xmlns:a16="http://schemas.microsoft.com/office/drawing/2014/main" id="{555CF457-847B-4585-8E2B-1CEB807340C5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953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ThemeBarRight">
            <a:extLst>
              <a:ext uri="{FF2B5EF4-FFF2-40B4-BE49-F238E27FC236}">
                <a16:creationId xmlns:a16="http://schemas.microsoft.com/office/drawing/2014/main" id="{E04C58D9-A7D4-4B9E-8F48-47433ABE2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4588" y="0"/>
            <a:ext cx="4951412" cy="68595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GB" altLang="nl-NL" sz="1800">
              <a:solidFill>
                <a:schemeClr val="tx1"/>
              </a:solidFill>
              <a:latin typeface="Verdana" pitchFamily="34" charset="0"/>
            </a:endParaRPr>
          </a:p>
        </p:txBody>
      </p:sp>
      <p:pic>
        <p:nvPicPr>
          <p:cNvPr id="6" name="sLogo" descr="tmp88">
            <a:extLst>
              <a:ext uri="{FF2B5EF4-FFF2-40B4-BE49-F238E27FC236}">
                <a16:creationId xmlns:a16="http://schemas.microsoft.com/office/drawing/2014/main" id="{4FB149C8-1C19-4E76-B432-5E653FE4A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906000" cy="200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4" name="sTitle"/>
          <p:cNvSpPr>
            <a:spLocks noGrp="1" noChangeArrowheads="1"/>
          </p:cNvSpPr>
          <p:nvPr>
            <p:ph type="ctrTitle"/>
          </p:nvPr>
        </p:nvSpPr>
        <p:spPr>
          <a:xfrm>
            <a:off x="5419725" y="2097088"/>
            <a:ext cx="3960813" cy="1223962"/>
          </a:xfrm>
        </p:spPr>
        <p:txBody>
          <a:bodyPr wrap="square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GB" altLang="nl-NL" noProof="0"/>
              <a:t>Klik om het opmaakprofiel te bewerken</a:t>
            </a:r>
          </a:p>
        </p:txBody>
      </p:sp>
      <p:sp>
        <p:nvSpPr>
          <p:cNvPr id="3075" name="sSubtitle"/>
          <p:cNvSpPr>
            <a:spLocks noGrp="1" noChangeArrowheads="1"/>
          </p:cNvSpPr>
          <p:nvPr>
            <p:ph type="subTitle" idx="1"/>
          </p:nvPr>
        </p:nvSpPr>
        <p:spPr>
          <a:xfrm>
            <a:off x="5419725" y="3568700"/>
            <a:ext cx="3960813" cy="2740025"/>
          </a:xfrm>
        </p:spPr>
        <p:txBody>
          <a:bodyPr/>
          <a:lstStyle>
            <a:lvl1pPr marL="0" indent="0">
              <a:buFont typeface="Verdana" pitchFamily="34" charset="0"/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GB" altLang="nl-NL" noProof="0"/>
              <a:t>Klik om het opmaakprofiel van de modelondertitel te bewerken</a:t>
            </a:r>
          </a:p>
        </p:txBody>
      </p:sp>
      <p:sp>
        <p:nvSpPr>
          <p:cNvPr id="7" name="sSlideNumber">
            <a:extLst>
              <a:ext uri="{FF2B5EF4-FFF2-40B4-BE49-F238E27FC236}">
                <a16:creationId xmlns:a16="http://schemas.microsoft.com/office/drawing/2014/main" id="{22EFB54C-52EB-42BB-AE10-58B65573D26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527050" y="6405563"/>
            <a:ext cx="388938" cy="144462"/>
          </a:xfrm>
        </p:spPr>
        <p:txBody>
          <a:bodyPr/>
          <a:lstStyle>
            <a:lvl1pPr>
              <a:defRPr/>
            </a:lvl1pPr>
          </a:lstStyle>
          <a:p>
            <a:fld id="{4A467E46-F54F-4837-83B0-59507B69C979}" type="slidenum">
              <a:rPr lang="en-GB" altLang="nl-NL"/>
              <a:pPr/>
              <a:t>‹#›</a:t>
            </a:fld>
            <a:endParaRPr lang="en-GB" altLang="nl-NL"/>
          </a:p>
        </p:txBody>
      </p:sp>
      <p:sp>
        <p:nvSpPr>
          <p:cNvPr id="8" name="sDateTime">
            <a:extLst>
              <a:ext uri="{FF2B5EF4-FFF2-40B4-BE49-F238E27FC236}">
                <a16:creationId xmlns:a16="http://schemas.microsoft.com/office/drawing/2014/main" id="{748B3D98-B8B5-4CCC-98C4-78F3E8EDD736}"/>
              </a:ext>
            </a:extLst>
          </p:cNvPr>
          <p:cNvSpPr>
            <a:spLocks noGrp="1" noChangeArrowheads="1"/>
          </p:cNvSpPr>
          <p:nvPr>
            <p:ph type="dt" sz="half" idx="11"/>
          </p:nvPr>
        </p:nvSpPr>
        <p:spPr>
          <a:xfrm>
            <a:off x="5419725" y="6405563"/>
            <a:ext cx="3960813" cy="1444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PRTR in the Netherlands | 09 November 2010</a:t>
            </a:r>
            <a:endParaRPr lang="en-GB" altLang="nl-NL"/>
          </a:p>
        </p:txBody>
      </p:sp>
      <p:sp>
        <p:nvSpPr>
          <p:cNvPr id="9" name="sFooter">
            <a:extLst>
              <a:ext uri="{FF2B5EF4-FFF2-40B4-BE49-F238E27FC236}">
                <a16:creationId xmlns:a16="http://schemas.microsoft.com/office/drawing/2014/main" id="{2B2786BB-6803-465D-9579-645434489F8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xfrm>
            <a:off x="5419725" y="6588125"/>
            <a:ext cx="3960813" cy="1444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950040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DateTime">
            <a:extLst>
              <a:ext uri="{FF2B5EF4-FFF2-40B4-BE49-F238E27FC236}">
                <a16:creationId xmlns:a16="http://schemas.microsoft.com/office/drawing/2014/main" id="{C0FD1887-56B0-4DCC-92CE-BCD52C81B9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PRTR in the Netherlands | 09 November 2010</a:t>
            </a:r>
            <a:endParaRPr lang="en-GB" altLang="nl-NL"/>
          </a:p>
        </p:txBody>
      </p:sp>
      <p:sp>
        <p:nvSpPr>
          <p:cNvPr id="5" name="sFooter">
            <a:extLst>
              <a:ext uri="{FF2B5EF4-FFF2-40B4-BE49-F238E27FC236}">
                <a16:creationId xmlns:a16="http://schemas.microsoft.com/office/drawing/2014/main" id="{F568F7EC-E337-498D-ACFB-1CFCB126D1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6" name="sSlideNumber">
            <a:extLst>
              <a:ext uri="{FF2B5EF4-FFF2-40B4-BE49-F238E27FC236}">
                <a16:creationId xmlns:a16="http://schemas.microsoft.com/office/drawing/2014/main" id="{BA30B021-4F6E-483D-8A50-96696D09B7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170DD6-8702-42F4-A2F1-AA4BDCA48260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841977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7563" y="1284288"/>
            <a:ext cx="2212975" cy="48418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7050" y="1284288"/>
            <a:ext cx="6488113" cy="484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DateTime">
            <a:extLst>
              <a:ext uri="{FF2B5EF4-FFF2-40B4-BE49-F238E27FC236}">
                <a16:creationId xmlns:a16="http://schemas.microsoft.com/office/drawing/2014/main" id="{534F7F40-4377-4812-9FE0-927E5662B6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PRTR in the Netherlands | 09 November 2010</a:t>
            </a:r>
            <a:endParaRPr lang="en-GB" altLang="nl-NL"/>
          </a:p>
        </p:txBody>
      </p:sp>
      <p:sp>
        <p:nvSpPr>
          <p:cNvPr id="5" name="sFooter">
            <a:extLst>
              <a:ext uri="{FF2B5EF4-FFF2-40B4-BE49-F238E27FC236}">
                <a16:creationId xmlns:a16="http://schemas.microsoft.com/office/drawing/2014/main" id="{057A1146-2E01-42EF-A605-EDB0265BE9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6" name="sSlideNumber">
            <a:extLst>
              <a:ext uri="{FF2B5EF4-FFF2-40B4-BE49-F238E27FC236}">
                <a16:creationId xmlns:a16="http://schemas.microsoft.com/office/drawing/2014/main" id="{4C2D2BE0-F692-4C36-8D10-C8FC96D26B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872A0-3EDD-4A96-9A1B-98F144324B6D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748347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mage" descr="schoorsteen smal">
            <a:extLst>
              <a:ext uri="{FF2B5EF4-FFF2-40B4-BE49-F238E27FC236}">
                <a16:creationId xmlns:a16="http://schemas.microsoft.com/office/drawing/2014/main" id="{BCADA3BB-6C83-45A7-B1D5-056D8B0DEBE8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953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ThemeBarRight">
            <a:extLst>
              <a:ext uri="{FF2B5EF4-FFF2-40B4-BE49-F238E27FC236}">
                <a16:creationId xmlns:a16="http://schemas.microsoft.com/office/drawing/2014/main" id="{B6DC5C00-9610-437E-A043-0AF35974FC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4588" y="0"/>
            <a:ext cx="4951412" cy="68595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GB" altLang="nl-NL" sz="1800">
              <a:solidFill>
                <a:schemeClr val="tx1"/>
              </a:solidFill>
              <a:latin typeface="Verdana" pitchFamily="34" charset="0"/>
            </a:endParaRPr>
          </a:p>
        </p:txBody>
      </p:sp>
      <p:pic>
        <p:nvPicPr>
          <p:cNvPr id="6" name="sLogo" descr="tmp88">
            <a:extLst>
              <a:ext uri="{FF2B5EF4-FFF2-40B4-BE49-F238E27FC236}">
                <a16:creationId xmlns:a16="http://schemas.microsoft.com/office/drawing/2014/main" id="{5661E64B-A4AD-4E32-AD5E-85C2C8597F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906000" cy="200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989" name="sTitle"/>
          <p:cNvSpPr>
            <a:spLocks noGrp="1" noChangeArrowheads="1"/>
          </p:cNvSpPr>
          <p:nvPr>
            <p:ph type="ctrTitle"/>
          </p:nvPr>
        </p:nvSpPr>
        <p:spPr>
          <a:xfrm>
            <a:off x="5419725" y="2097088"/>
            <a:ext cx="3960813" cy="1223962"/>
          </a:xfrm>
        </p:spPr>
        <p:txBody>
          <a:bodyPr wrap="square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GB" altLang="nl-NL" noProof="0"/>
              <a:t>Klik om het opmaakprofiel te bewerken</a:t>
            </a:r>
          </a:p>
        </p:txBody>
      </p:sp>
      <p:sp>
        <p:nvSpPr>
          <p:cNvPr id="41990" name="sSubtitle"/>
          <p:cNvSpPr>
            <a:spLocks noGrp="1" noChangeArrowheads="1"/>
          </p:cNvSpPr>
          <p:nvPr>
            <p:ph type="subTitle" idx="1"/>
          </p:nvPr>
        </p:nvSpPr>
        <p:spPr>
          <a:xfrm>
            <a:off x="5419725" y="3568700"/>
            <a:ext cx="3960813" cy="2740025"/>
          </a:xfrm>
        </p:spPr>
        <p:txBody>
          <a:bodyPr/>
          <a:lstStyle>
            <a:lvl1pPr marL="0" indent="0">
              <a:buFont typeface="Verdana" pitchFamily="34" charset="0"/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GB" altLang="nl-NL" noProof="0"/>
              <a:t>Klik om het opmaakprofiel van de modelondertitel te bewerken</a:t>
            </a:r>
          </a:p>
        </p:txBody>
      </p:sp>
      <p:sp>
        <p:nvSpPr>
          <p:cNvPr id="7" name="sSlideNumber">
            <a:extLst>
              <a:ext uri="{FF2B5EF4-FFF2-40B4-BE49-F238E27FC236}">
                <a16:creationId xmlns:a16="http://schemas.microsoft.com/office/drawing/2014/main" id="{CF389D80-72AB-4308-A2FE-2DF7B0B7F4B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527050" y="6405563"/>
            <a:ext cx="388938" cy="144462"/>
          </a:xfrm>
        </p:spPr>
        <p:txBody>
          <a:bodyPr/>
          <a:lstStyle>
            <a:lvl1pPr>
              <a:defRPr/>
            </a:lvl1pPr>
          </a:lstStyle>
          <a:p>
            <a:fld id="{180A77B6-56C3-4A79-9154-92F2CC99E386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4162492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Footer">
            <a:extLst>
              <a:ext uri="{FF2B5EF4-FFF2-40B4-BE49-F238E27FC236}">
                <a16:creationId xmlns:a16="http://schemas.microsoft.com/office/drawing/2014/main" id="{961D43C1-E7A4-4CA1-81B5-83F3FE9C155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5" name="sSlideNumber">
            <a:extLst>
              <a:ext uri="{FF2B5EF4-FFF2-40B4-BE49-F238E27FC236}">
                <a16:creationId xmlns:a16="http://schemas.microsoft.com/office/drawing/2014/main" id="{36A54735-F1BD-4512-B511-FD96B869EFB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47915E-1CD9-442A-95DA-D745F0A844ED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6702272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Footer">
            <a:extLst>
              <a:ext uri="{FF2B5EF4-FFF2-40B4-BE49-F238E27FC236}">
                <a16:creationId xmlns:a16="http://schemas.microsoft.com/office/drawing/2014/main" id="{F3418FCC-0121-48C6-A141-17C8E1769C3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5" name="sSlideNumber">
            <a:extLst>
              <a:ext uri="{FF2B5EF4-FFF2-40B4-BE49-F238E27FC236}">
                <a16:creationId xmlns:a16="http://schemas.microsoft.com/office/drawing/2014/main" id="{A499DF2B-D3B4-4853-ACB6-51A96BF228B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5F1A94-4F9D-43EE-8EFA-1E26E000D315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4879999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7050" y="1844675"/>
            <a:ext cx="4349750" cy="428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844675"/>
            <a:ext cx="4351338" cy="428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Footer">
            <a:extLst>
              <a:ext uri="{FF2B5EF4-FFF2-40B4-BE49-F238E27FC236}">
                <a16:creationId xmlns:a16="http://schemas.microsoft.com/office/drawing/2014/main" id="{8DB76086-7456-4B98-B995-78C0AFD833B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6" name="sSlideNumber">
            <a:extLst>
              <a:ext uri="{FF2B5EF4-FFF2-40B4-BE49-F238E27FC236}">
                <a16:creationId xmlns:a16="http://schemas.microsoft.com/office/drawing/2014/main" id="{6169C9FB-6AE2-4678-861B-B813A86D8C2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D5067A-500F-4B94-AE6C-26BA09109612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4091362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Footer">
            <a:extLst>
              <a:ext uri="{FF2B5EF4-FFF2-40B4-BE49-F238E27FC236}">
                <a16:creationId xmlns:a16="http://schemas.microsoft.com/office/drawing/2014/main" id="{C6BCF1A1-A59C-48AF-BDBD-9E92AC96B88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8" name="sSlideNumber">
            <a:extLst>
              <a:ext uri="{FF2B5EF4-FFF2-40B4-BE49-F238E27FC236}">
                <a16:creationId xmlns:a16="http://schemas.microsoft.com/office/drawing/2014/main" id="{9EDE9961-D198-4412-97FF-083EC999295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BD9986-2C16-439A-B0BF-33319A04563F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486705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Footer">
            <a:extLst>
              <a:ext uri="{FF2B5EF4-FFF2-40B4-BE49-F238E27FC236}">
                <a16:creationId xmlns:a16="http://schemas.microsoft.com/office/drawing/2014/main" id="{AAD6CC56-D6D6-437F-995F-EC697F0E8F8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4" name="sSlideNumber">
            <a:extLst>
              <a:ext uri="{FF2B5EF4-FFF2-40B4-BE49-F238E27FC236}">
                <a16:creationId xmlns:a16="http://schemas.microsoft.com/office/drawing/2014/main" id="{5100FE10-3B0E-4F43-87A5-E8960086A40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0488DF-9463-44A2-9CC9-1F941A7E82D4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4002650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Footer">
            <a:extLst>
              <a:ext uri="{FF2B5EF4-FFF2-40B4-BE49-F238E27FC236}">
                <a16:creationId xmlns:a16="http://schemas.microsoft.com/office/drawing/2014/main" id="{650B6951-7393-4A7B-B3B2-B28AE7893E2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3" name="sSlideNumber">
            <a:extLst>
              <a:ext uri="{FF2B5EF4-FFF2-40B4-BE49-F238E27FC236}">
                <a16:creationId xmlns:a16="http://schemas.microsoft.com/office/drawing/2014/main" id="{64DD5A78-5973-48DB-9E55-7CD3D3F7020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E61310-E145-49C8-B1C1-8DD5591A9935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40859377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Footer">
            <a:extLst>
              <a:ext uri="{FF2B5EF4-FFF2-40B4-BE49-F238E27FC236}">
                <a16:creationId xmlns:a16="http://schemas.microsoft.com/office/drawing/2014/main" id="{FDF22C37-E347-4850-BAA7-41930C1A86A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6" name="sSlideNumber">
            <a:extLst>
              <a:ext uri="{FF2B5EF4-FFF2-40B4-BE49-F238E27FC236}">
                <a16:creationId xmlns:a16="http://schemas.microsoft.com/office/drawing/2014/main" id="{3282073E-C818-4DA8-AF90-574DB28FB0D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9B5062-90A5-4E64-BEAB-46BF4433C2E5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688768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DateTime">
            <a:extLst>
              <a:ext uri="{FF2B5EF4-FFF2-40B4-BE49-F238E27FC236}">
                <a16:creationId xmlns:a16="http://schemas.microsoft.com/office/drawing/2014/main" id="{3B244CD0-A074-4860-A740-49EC3C9A46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PRTR in the Netherlands | 09 November 2010</a:t>
            </a:r>
            <a:endParaRPr lang="en-GB" altLang="nl-NL"/>
          </a:p>
        </p:txBody>
      </p:sp>
      <p:sp>
        <p:nvSpPr>
          <p:cNvPr id="5" name="sFooter">
            <a:extLst>
              <a:ext uri="{FF2B5EF4-FFF2-40B4-BE49-F238E27FC236}">
                <a16:creationId xmlns:a16="http://schemas.microsoft.com/office/drawing/2014/main" id="{95FE0874-DB89-45BE-BB47-15F8811A8D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6" name="sSlideNumber">
            <a:extLst>
              <a:ext uri="{FF2B5EF4-FFF2-40B4-BE49-F238E27FC236}">
                <a16:creationId xmlns:a16="http://schemas.microsoft.com/office/drawing/2014/main" id="{C5A16CFB-9BC2-4A44-8AC2-9B8AB55ED3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C2D5A6-7BCD-45EA-8843-7049C164A5EE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3145755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Footer">
            <a:extLst>
              <a:ext uri="{FF2B5EF4-FFF2-40B4-BE49-F238E27FC236}">
                <a16:creationId xmlns:a16="http://schemas.microsoft.com/office/drawing/2014/main" id="{6B0718FF-1EB7-4207-8E78-90D91F1988E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6" name="sSlideNumber">
            <a:extLst>
              <a:ext uri="{FF2B5EF4-FFF2-40B4-BE49-F238E27FC236}">
                <a16:creationId xmlns:a16="http://schemas.microsoft.com/office/drawing/2014/main" id="{E58B05DC-72CA-4079-91CA-F4101E78BD6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FF9CA3-D085-4EC8-8EE1-58F171B96CC5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9204953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Footer">
            <a:extLst>
              <a:ext uri="{FF2B5EF4-FFF2-40B4-BE49-F238E27FC236}">
                <a16:creationId xmlns:a16="http://schemas.microsoft.com/office/drawing/2014/main" id="{E4496248-C0BF-473F-BDB7-1D03E36B76C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5" name="sSlideNumber">
            <a:extLst>
              <a:ext uri="{FF2B5EF4-FFF2-40B4-BE49-F238E27FC236}">
                <a16:creationId xmlns:a16="http://schemas.microsoft.com/office/drawing/2014/main" id="{5C499E11-10E6-4827-8CD8-0047AEAA3CB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856CB-09EF-4E22-A2B7-4D9B617A84ED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8035955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7563" y="1284288"/>
            <a:ext cx="2212975" cy="48418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7050" y="1284288"/>
            <a:ext cx="6488113" cy="484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Footer">
            <a:extLst>
              <a:ext uri="{FF2B5EF4-FFF2-40B4-BE49-F238E27FC236}">
                <a16:creationId xmlns:a16="http://schemas.microsoft.com/office/drawing/2014/main" id="{3AFED30B-27C3-4DB9-B9A4-6E6B96E7C09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5" name="sSlideNumber">
            <a:extLst>
              <a:ext uri="{FF2B5EF4-FFF2-40B4-BE49-F238E27FC236}">
                <a16:creationId xmlns:a16="http://schemas.microsoft.com/office/drawing/2014/main" id="{4A002F6E-1970-4FF6-8B65-D99CF840130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BA63F3-7733-441E-833F-8E8586AFEF28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9310349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050" y="1284288"/>
            <a:ext cx="8853488" cy="4445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27050" y="1844675"/>
            <a:ext cx="4349750" cy="42814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844675"/>
            <a:ext cx="4351338" cy="42814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Footer">
            <a:extLst>
              <a:ext uri="{FF2B5EF4-FFF2-40B4-BE49-F238E27FC236}">
                <a16:creationId xmlns:a16="http://schemas.microsoft.com/office/drawing/2014/main" id="{8F30AB91-2716-4825-98C2-62DE527AD07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6" name="sSlideNumber">
            <a:extLst>
              <a:ext uri="{FF2B5EF4-FFF2-40B4-BE49-F238E27FC236}">
                <a16:creationId xmlns:a16="http://schemas.microsoft.com/office/drawing/2014/main" id="{B67884D5-01FB-4CBF-BA03-9AA2B354D0E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17E10E-4BA4-4212-B19E-23E35C5AB291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415550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DateTime">
            <a:extLst>
              <a:ext uri="{FF2B5EF4-FFF2-40B4-BE49-F238E27FC236}">
                <a16:creationId xmlns:a16="http://schemas.microsoft.com/office/drawing/2014/main" id="{739AA2CF-173C-4388-A74F-F5C61A15A4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PRTR in the Netherlands | 09 November 2010</a:t>
            </a:r>
            <a:endParaRPr lang="en-GB" altLang="nl-NL"/>
          </a:p>
        </p:txBody>
      </p:sp>
      <p:sp>
        <p:nvSpPr>
          <p:cNvPr id="5" name="sFooter">
            <a:extLst>
              <a:ext uri="{FF2B5EF4-FFF2-40B4-BE49-F238E27FC236}">
                <a16:creationId xmlns:a16="http://schemas.microsoft.com/office/drawing/2014/main" id="{5813D4B9-0809-4F2F-817F-D3A2022103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6" name="sSlideNumber">
            <a:extLst>
              <a:ext uri="{FF2B5EF4-FFF2-40B4-BE49-F238E27FC236}">
                <a16:creationId xmlns:a16="http://schemas.microsoft.com/office/drawing/2014/main" id="{A95C8585-35E5-4BF9-A206-64EADF7B37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1A4E44-C2B9-420B-9C2E-6635A67C665A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708088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7050" y="1844675"/>
            <a:ext cx="4349750" cy="428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844675"/>
            <a:ext cx="4351338" cy="428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sDateTime">
            <a:extLst>
              <a:ext uri="{FF2B5EF4-FFF2-40B4-BE49-F238E27FC236}">
                <a16:creationId xmlns:a16="http://schemas.microsoft.com/office/drawing/2014/main" id="{C7A9ED81-3487-465E-B495-0415D03EC4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PRTR in the Netherlands | 09 November 2010</a:t>
            </a:r>
            <a:endParaRPr lang="en-GB" altLang="nl-NL"/>
          </a:p>
        </p:txBody>
      </p:sp>
      <p:sp>
        <p:nvSpPr>
          <p:cNvPr id="6" name="sFooter">
            <a:extLst>
              <a:ext uri="{FF2B5EF4-FFF2-40B4-BE49-F238E27FC236}">
                <a16:creationId xmlns:a16="http://schemas.microsoft.com/office/drawing/2014/main" id="{5275261B-1E30-4E24-9D6D-6FD2200A7D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7" name="sSlideNumber">
            <a:extLst>
              <a:ext uri="{FF2B5EF4-FFF2-40B4-BE49-F238E27FC236}">
                <a16:creationId xmlns:a16="http://schemas.microsoft.com/office/drawing/2014/main" id="{C880A0E6-5616-4E21-82CC-B174EA6D74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CCD5CE-2A20-4C9F-9A05-6771453E9218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189488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DateTime">
            <a:extLst>
              <a:ext uri="{FF2B5EF4-FFF2-40B4-BE49-F238E27FC236}">
                <a16:creationId xmlns:a16="http://schemas.microsoft.com/office/drawing/2014/main" id="{E3697387-230B-445D-B95C-F5FC583194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PRTR in the Netherlands | 09 November 2010</a:t>
            </a:r>
            <a:endParaRPr lang="en-GB" altLang="nl-NL"/>
          </a:p>
        </p:txBody>
      </p:sp>
      <p:sp>
        <p:nvSpPr>
          <p:cNvPr id="8" name="sFooter">
            <a:extLst>
              <a:ext uri="{FF2B5EF4-FFF2-40B4-BE49-F238E27FC236}">
                <a16:creationId xmlns:a16="http://schemas.microsoft.com/office/drawing/2014/main" id="{207BF8C0-C3E3-43F1-AB96-9C7F61C4E8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9" name="sSlideNumber">
            <a:extLst>
              <a:ext uri="{FF2B5EF4-FFF2-40B4-BE49-F238E27FC236}">
                <a16:creationId xmlns:a16="http://schemas.microsoft.com/office/drawing/2014/main" id="{CB3AA24D-15E7-496E-9C2A-316697D3E2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D869E6-8EDC-4A12-B547-A71A0735A517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1440906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DateTime">
            <a:extLst>
              <a:ext uri="{FF2B5EF4-FFF2-40B4-BE49-F238E27FC236}">
                <a16:creationId xmlns:a16="http://schemas.microsoft.com/office/drawing/2014/main" id="{7C0E9C0B-9DFF-474D-B19E-1670542CD4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PRTR in the Netherlands | 09 November 2010</a:t>
            </a:r>
            <a:endParaRPr lang="en-GB" altLang="nl-NL"/>
          </a:p>
        </p:txBody>
      </p:sp>
      <p:sp>
        <p:nvSpPr>
          <p:cNvPr id="4" name="sFooter">
            <a:extLst>
              <a:ext uri="{FF2B5EF4-FFF2-40B4-BE49-F238E27FC236}">
                <a16:creationId xmlns:a16="http://schemas.microsoft.com/office/drawing/2014/main" id="{C0FAB07D-5466-4F1E-A260-02FC588A24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5" name="sSlideNumber">
            <a:extLst>
              <a:ext uri="{FF2B5EF4-FFF2-40B4-BE49-F238E27FC236}">
                <a16:creationId xmlns:a16="http://schemas.microsoft.com/office/drawing/2014/main" id="{415FF209-388E-4365-B2EA-FF34496401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C5EBC8-F58C-483F-95AA-2DAA0A825942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405936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DateTime">
            <a:extLst>
              <a:ext uri="{FF2B5EF4-FFF2-40B4-BE49-F238E27FC236}">
                <a16:creationId xmlns:a16="http://schemas.microsoft.com/office/drawing/2014/main" id="{17DAA46A-B671-4612-87EA-77366833B0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PRTR in the Netherlands | 09 November 2010</a:t>
            </a:r>
            <a:endParaRPr lang="en-GB" altLang="nl-NL"/>
          </a:p>
        </p:txBody>
      </p:sp>
      <p:sp>
        <p:nvSpPr>
          <p:cNvPr id="3" name="sFooter">
            <a:extLst>
              <a:ext uri="{FF2B5EF4-FFF2-40B4-BE49-F238E27FC236}">
                <a16:creationId xmlns:a16="http://schemas.microsoft.com/office/drawing/2014/main" id="{4A195210-3EA2-4BE9-89AF-55C00A2D14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4" name="sSlideNumber">
            <a:extLst>
              <a:ext uri="{FF2B5EF4-FFF2-40B4-BE49-F238E27FC236}">
                <a16:creationId xmlns:a16="http://schemas.microsoft.com/office/drawing/2014/main" id="{292A7863-A863-4DD9-9FE8-181A6157E9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9AC033-0A4A-412B-9AFD-DC60D4E8FD27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3981003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DateTime">
            <a:extLst>
              <a:ext uri="{FF2B5EF4-FFF2-40B4-BE49-F238E27FC236}">
                <a16:creationId xmlns:a16="http://schemas.microsoft.com/office/drawing/2014/main" id="{1AF26FE3-4812-4C2F-B477-201F45D05E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PRTR in the Netherlands | 09 November 2010</a:t>
            </a:r>
            <a:endParaRPr lang="en-GB" altLang="nl-NL"/>
          </a:p>
        </p:txBody>
      </p:sp>
      <p:sp>
        <p:nvSpPr>
          <p:cNvPr id="6" name="sFooter">
            <a:extLst>
              <a:ext uri="{FF2B5EF4-FFF2-40B4-BE49-F238E27FC236}">
                <a16:creationId xmlns:a16="http://schemas.microsoft.com/office/drawing/2014/main" id="{517B85BB-5161-4E60-B735-573D716314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7" name="sSlideNumber">
            <a:extLst>
              <a:ext uri="{FF2B5EF4-FFF2-40B4-BE49-F238E27FC236}">
                <a16:creationId xmlns:a16="http://schemas.microsoft.com/office/drawing/2014/main" id="{95C3358E-3098-49BC-85E9-5849848F27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4240D0-F3E3-4933-9FE0-B266DE80B926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628395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DateTime">
            <a:extLst>
              <a:ext uri="{FF2B5EF4-FFF2-40B4-BE49-F238E27FC236}">
                <a16:creationId xmlns:a16="http://schemas.microsoft.com/office/drawing/2014/main" id="{FAF6C646-4168-4D73-8518-5BFCFDD6C3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PRTR in the Netherlands | 09 November 2010</a:t>
            </a:r>
            <a:endParaRPr lang="en-GB" altLang="nl-NL"/>
          </a:p>
        </p:txBody>
      </p:sp>
      <p:sp>
        <p:nvSpPr>
          <p:cNvPr id="6" name="sFooter">
            <a:extLst>
              <a:ext uri="{FF2B5EF4-FFF2-40B4-BE49-F238E27FC236}">
                <a16:creationId xmlns:a16="http://schemas.microsoft.com/office/drawing/2014/main" id="{AEAEDD29-32F3-4582-838E-84E4F61E35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7" name="sSlideNumber">
            <a:extLst>
              <a:ext uri="{FF2B5EF4-FFF2-40B4-BE49-F238E27FC236}">
                <a16:creationId xmlns:a16="http://schemas.microsoft.com/office/drawing/2014/main" id="{E1DBCD47-7675-4736-A207-F0FA251AA4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04F49-5BF3-4C83-A53A-65F741D1E496}" type="slidenum">
              <a:rPr lang="en-GB" altLang="nl-NL"/>
              <a:pPr/>
              <a:t>‹#›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4067077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ThemeBarBottom">
            <a:extLst>
              <a:ext uri="{FF2B5EF4-FFF2-40B4-BE49-F238E27FC236}">
                <a16:creationId xmlns:a16="http://schemas.microsoft.com/office/drawing/2014/main" id="{1B68E344-FD01-467F-BEBA-D28393A6A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18250"/>
            <a:ext cx="9906000" cy="539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GB" altLang="nl-NL" sz="180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1027" name="sThemeBarTop">
            <a:extLst>
              <a:ext uri="{FF2B5EF4-FFF2-40B4-BE49-F238E27FC236}">
                <a16:creationId xmlns:a16="http://schemas.microsoft.com/office/drawing/2014/main" id="{D0BE2E6C-696B-46E2-AFA9-E9F2A73AC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1079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GB" altLang="nl-NL" sz="180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1028" name="sTitle">
            <a:extLst>
              <a:ext uri="{FF2B5EF4-FFF2-40B4-BE49-F238E27FC236}">
                <a16:creationId xmlns:a16="http://schemas.microsoft.com/office/drawing/2014/main" id="{C44FD6C8-7376-4320-8DD1-D44A7F623F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27050" y="1284288"/>
            <a:ext cx="8853488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/>
              <a:t>Klik om het opmaakprofiel te bewerken</a:t>
            </a:r>
          </a:p>
        </p:txBody>
      </p:sp>
      <p:sp>
        <p:nvSpPr>
          <p:cNvPr id="1029" name="sContent">
            <a:extLst>
              <a:ext uri="{FF2B5EF4-FFF2-40B4-BE49-F238E27FC236}">
                <a16:creationId xmlns:a16="http://schemas.microsoft.com/office/drawing/2014/main" id="{B3402694-3451-4723-ADF4-3047097186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27050" y="1844675"/>
            <a:ext cx="8853488" cy="428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/>
              <a:t>Klik om de opmaakprofielen van de modeltekst te bewerken</a:t>
            </a:r>
          </a:p>
          <a:p>
            <a:pPr lvl="1"/>
            <a:r>
              <a:rPr lang="en-GB" altLang="nl-NL"/>
              <a:t>Tweede niveau</a:t>
            </a:r>
          </a:p>
          <a:p>
            <a:pPr lvl="2"/>
            <a:r>
              <a:rPr lang="en-GB" altLang="nl-NL"/>
              <a:t>Derde niveau</a:t>
            </a:r>
          </a:p>
          <a:p>
            <a:pPr lvl="3"/>
            <a:r>
              <a:rPr lang="en-GB" altLang="nl-NL"/>
              <a:t>Vierde niveau</a:t>
            </a:r>
          </a:p>
          <a:p>
            <a:pPr lvl="4"/>
            <a:r>
              <a:rPr lang="en-GB" altLang="nl-NL"/>
              <a:t>Vijfde niveau</a:t>
            </a:r>
          </a:p>
        </p:txBody>
      </p:sp>
      <p:sp>
        <p:nvSpPr>
          <p:cNvPr id="2" name="sDateTime">
            <a:extLst>
              <a:ext uri="{FF2B5EF4-FFF2-40B4-BE49-F238E27FC236}">
                <a16:creationId xmlns:a16="http://schemas.microsoft.com/office/drawing/2014/main" id="{A3EEA758-4149-4776-9CC5-E84CDFB5CD0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4588" y="6405563"/>
            <a:ext cx="4429125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nl-NL" altLang="nl-NL"/>
              <a:t>PRTR in the Netherlands | 09 November 2010</a:t>
            </a:r>
            <a:endParaRPr lang="en-GB" altLang="nl-NL"/>
          </a:p>
        </p:txBody>
      </p:sp>
      <p:sp>
        <p:nvSpPr>
          <p:cNvPr id="3" name="sFooter">
            <a:extLst>
              <a:ext uri="{FF2B5EF4-FFF2-40B4-BE49-F238E27FC236}">
                <a16:creationId xmlns:a16="http://schemas.microsoft.com/office/drawing/2014/main" id="{7957F4B9-F3A2-4728-AEB6-C2538C5D8DC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954588" y="6588125"/>
            <a:ext cx="4429125" cy="14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1030" name="sSlideNumber">
            <a:extLst>
              <a:ext uri="{FF2B5EF4-FFF2-40B4-BE49-F238E27FC236}">
                <a16:creationId xmlns:a16="http://schemas.microsoft.com/office/drawing/2014/main" id="{4E95402F-E06F-4089-8F2D-A872F322816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27050" y="6407150"/>
            <a:ext cx="388938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latin typeface="Verdana" panose="020B0604030504040204" pitchFamily="34" charset="0"/>
              </a:defRPr>
            </a:lvl1pPr>
          </a:lstStyle>
          <a:p>
            <a:fld id="{AA365812-B636-4C98-9C87-A1F2D94F1B1B}" type="slidenum">
              <a:rPr lang="en-GB" altLang="nl-NL"/>
              <a:pPr/>
              <a:t>‹#›</a:t>
            </a:fld>
            <a:endParaRPr lang="en-GB" altLang="nl-NL"/>
          </a:p>
        </p:txBody>
      </p:sp>
      <p:pic>
        <p:nvPicPr>
          <p:cNvPr id="1033" name="sLogo" descr="RO__vervolgpagina~LPPT.png">
            <a:extLst>
              <a:ext uri="{FF2B5EF4-FFF2-40B4-BE49-F238E27FC236}">
                <a16:creationId xmlns:a16="http://schemas.microsoft.com/office/drawing/2014/main" id="{ED9A04DE-DB44-408C-BCA3-79D7AD3E072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8"/>
            <a:ext cx="9906000" cy="857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265113" indent="-265113" algn="l" rtl="0" eaLnBrk="0" fontAlgn="base" hangingPunct="0">
        <a:spcBef>
          <a:spcPct val="20000"/>
        </a:spcBef>
        <a:spcAft>
          <a:spcPct val="0"/>
        </a:spcAft>
        <a:buFont typeface="Verdana" panose="020B0604030504040204" pitchFamily="34" charset="0"/>
        <a:buChar char="●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539750" indent="-273050" algn="l" rtl="0" eaLnBrk="0" fontAlgn="base" hangingPunct="0">
        <a:spcBef>
          <a:spcPct val="20000"/>
        </a:spcBef>
        <a:spcAft>
          <a:spcPct val="0"/>
        </a:spcAft>
        <a:buFont typeface="Verdana" panose="020B0604030504040204" pitchFamily="34" charset="0"/>
        <a:buChar char="–"/>
        <a:defRPr>
          <a:solidFill>
            <a:schemeClr val="tx1"/>
          </a:solidFill>
          <a:latin typeface="+mn-lt"/>
          <a:cs typeface="+mn-cs"/>
        </a:defRPr>
      </a:lvl2pPr>
      <a:lvl3pPr marL="804863" indent="-263525" algn="l" rtl="0" eaLnBrk="0" fontAlgn="base" hangingPunct="0">
        <a:spcBef>
          <a:spcPct val="20000"/>
        </a:spcBef>
        <a:spcAft>
          <a:spcPct val="0"/>
        </a:spcAft>
        <a:buFont typeface="Verdana" panose="020B0604030504040204" pitchFamily="34" charset="0"/>
        <a:buChar char="›"/>
        <a:defRPr>
          <a:solidFill>
            <a:schemeClr val="tx1"/>
          </a:solidFill>
          <a:latin typeface="+mn-lt"/>
          <a:cs typeface="+mn-cs"/>
        </a:defRPr>
      </a:lvl3pPr>
      <a:lvl4pPr marL="1071563" indent="-265113" algn="l" rtl="0" eaLnBrk="0" fontAlgn="base" hangingPunct="0">
        <a:spcBef>
          <a:spcPct val="20000"/>
        </a:spcBef>
        <a:spcAft>
          <a:spcPct val="0"/>
        </a:spcAft>
        <a:buFont typeface="Verdana" panose="020B0604030504040204" pitchFamily="34" charset="0"/>
        <a:buChar char="●"/>
        <a:defRPr>
          <a:solidFill>
            <a:schemeClr val="tx1"/>
          </a:solidFill>
          <a:latin typeface="+mn-lt"/>
          <a:cs typeface="+mn-cs"/>
        </a:defRPr>
      </a:lvl4pPr>
      <a:lvl5pPr marL="1347788" indent="-274638" algn="l" rtl="0" eaLnBrk="0" fontAlgn="base" hangingPunct="0">
        <a:spcBef>
          <a:spcPct val="20000"/>
        </a:spcBef>
        <a:spcAft>
          <a:spcPct val="0"/>
        </a:spcAft>
        <a:buFont typeface="Verdana" panose="020B0604030504040204" pitchFamily="34" charset="0"/>
        <a:buChar char="–"/>
        <a:defRPr>
          <a:solidFill>
            <a:schemeClr val="tx1"/>
          </a:solidFill>
          <a:latin typeface="+mn-lt"/>
          <a:cs typeface="+mn-cs"/>
        </a:defRPr>
      </a:lvl5pPr>
      <a:lvl6pPr marL="1804988" indent="-274638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>
          <a:solidFill>
            <a:schemeClr val="tx1"/>
          </a:solidFill>
          <a:latin typeface="+mn-lt"/>
          <a:cs typeface="+mn-cs"/>
        </a:defRPr>
      </a:lvl6pPr>
      <a:lvl7pPr marL="2262188" indent="-274638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>
          <a:solidFill>
            <a:schemeClr val="tx1"/>
          </a:solidFill>
          <a:latin typeface="+mn-lt"/>
          <a:cs typeface="+mn-cs"/>
        </a:defRPr>
      </a:lvl7pPr>
      <a:lvl8pPr marL="2719388" indent="-274638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>
          <a:solidFill>
            <a:schemeClr val="tx1"/>
          </a:solidFill>
          <a:latin typeface="+mn-lt"/>
          <a:cs typeface="+mn-cs"/>
        </a:defRPr>
      </a:lvl8pPr>
      <a:lvl9pPr marL="3176588" indent="-274638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ThemeBarBottom">
            <a:extLst>
              <a:ext uri="{FF2B5EF4-FFF2-40B4-BE49-F238E27FC236}">
                <a16:creationId xmlns:a16="http://schemas.microsoft.com/office/drawing/2014/main" id="{406BB1E3-9A48-482C-963B-1DAD476649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18250"/>
            <a:ext cx="9906000" cy="539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GB" altLang="nl-NL" sz="180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2051" name="sThemeBarTop">
            <a:extLst>
              <a:ext uri="{FF2B5EF4-FFF2-40B4-BE49-F238E27FC236}">
                <a16:creationId xmlns:a16="http://schemas.microsoft.com/office/drawing/2014/main" id="{67AA2902-09BC-4393-8B6B-838636370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1079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GB" altLang="nl-NL" sz="180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2052" name="sTitle">
            <a:extLst>
              <a:ext uri="{FF2B5EF4-FFF2-40B4-BE49-F238E27FC236}">
                <a16:creationId xmlns:a16="http://schemas.microsoft.com/office/drawing/2014/main" id="{0A914E98-BC55-4984-BC2E-D4031E558E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27050" y="1284288"/>
            <a:ext cx="8853488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/>
              <a:t>Klik om het opmaakprofiel te bewerken</a:t>
            </a:r>
          </a:p>
        </p:txBody>
      </p:sp>
      <p:sp>
        <p:nvSpPr>
          <p:cNvPr id="2053" name="sContent">
            <a:extLst>
              <a:ext uri="{FF2B5EF4-FFF2-40B4-BE49-F238E27FC236}">
                <a16:creationId xmlns:a16="http://schemas.microsoft.com/office/drawing/2014/main" id="{D3920725-FE6E-42D4-8C43-31F9808381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27050" y="1844675"/>
            <a:ext cx="8853488" cy="428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nl-NL"/>
              <a:t>Klik om de opmaakprofielen van de modeltekst te bewerken</a:t>
            </a:r>
          </a:p>
          <a:p>
            <a:pPr lvl="1"/>
            <a:r>
              <a:rPr lang="en-GB" altLang="nl-NL"/>
              <a:t>Tweede niveau</a:t>
            </a:r>
          </a:p>
          <a:p>
            <a:pPr lvl="2"/>
            <a:r>
              <a:rPr lang="en-GB" altLang="nl-NL"/>
              <a:t>Derde niveau</a:t>
            </a:r>
          </a:p>
          <a:p>
            <a:pPr lvl="3"/>
            <a:r>
              <a:rPr lang="en-GB" altLang="nl-NL"/>
              <a:t>Vierde niveau</a:t>
            </a:r>
          </a:p>
          <a:p>
            <a:pPr lvl="4"/>
            <a:r>
              <a:rPr lang="en-GB" altLang="nl-NL"/>
              <a:t>Vijfde niveau</a:t>
            </a:r>
          </a:p>
        </p:txBody>
      </p:sp>
      <p:sp>
        <p:nvSpPr>
          <p:cNvPr id="40967" name="sFooter">
            <a:extLst>
              <a:ext uri="{FF2B5EF4-FFF2-40B4-BE49-F238E27FC236}">
                <a16:creationId xmlns:a16="http://schemas.microsoft.com/office/drawing/2014/main" id="{8673268B-F63A-4C07-B4BA-5E937A0F83B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44938" y="6524625"/>
            <a:ext cx="5438775" cy="7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nl-NL" altLang="nl-NL"/>
              <a:t>Ter ondersteuning bespreking Cie Stikstof 4 december 2019 </a:t>
            </a:r>
            <a:endParaRPr lang="en-GB" altLang="nl-NL"/>
          </a:p>
        </p:txBody>
      </p:sp>
      <p:sp>
        <p:nvSpPr>
          <p:cNvPr id="40968" name="sSlideNumber">
            <a:extLst>
              <a:ext uri="{FF2B5EF4-FFF2-40B4-BE49-F238E27FC236}">
                <a16:creationId xmlns:a16="http://schemas.microsoft.com/office/drawing/2014/main" id="{E40E108F-6C2E-4C4B-9710-4A0B0D11B74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88950" y="6524625"/>
            <a:ext cx="388938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latin typeface="Verdana" panose="020B0604030504040204" pitchFamily="34" charset="0"/>
              </a:defRPr>
            </a:lvl1pPr>
          </a:lstStyle>
          <a:p>
            <a:fld id="{14945D84-0EA4-4C26-B96C-7E42211145F3}" type="slidenum">
              <a:rPr lang="en-GB" altLang="nl-NL"/>
              <a:pPr/>
              <a:t>‹#›</a:t>
            </a:fld>
            <a:endParaRPr lang="en-GB" altLang="nl-NL"/>
          </a:p>
        </p:txBody>
      </p:sp>
      <p:pic>
        <p:nvPicPr>
          <p:cNvPr id="2056" name="sLogo" descr="RO__vervolgpagina~LPPT.png">
            <a:extLst>
              <a:ext uri="{FF2B5EF4-FFF2-40B4-BE49-F238E27FC236}">
                <a16:creationId xmlns:a16="http://schemas.microsoft.com/office/drawing/2014/main" id="{C9B95323-21FC-4143-8070-37E8C9298BA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8"/>
            <a:ext cx="9906000" cy="857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265113" indent="-265113" algn="l" rtl="0" eaLnBrk="0" fontAlgn="base" hangingPunct="0">
        <a:spcBef>
          <a:spcPct val="20000"/>
        </a:spcBef>
        <a:spcAft>
          <a:spcPct val="0"/>
        </a:spcAft>
        <a:buFont typeface="Verdana" panose="020B0604030504040204" pitchFamily="34" charset="0"/>
        <a:buChar char="●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539750" indent="-273050" algn="l" rtl="0" eaLnBrk="0" fontAlgn="base" hangingPunct="0">
        <a:spcBef>
          <a:spcPct val="20000"/>
        </a:spcBef>
        <a:spcAft>
          <a:spcPct val="0"/>
        </a:spcAft>
        <a:buFont typeface="Verdana" panose="020B0604030504040204" pitchFamily="34" charset="0"/>
        <a:buChar char="–"/>
        <a:defRPr>
          <a:solidFill>
            <a:schemeClr val="tx1"/>
          </a:solidFill>
          <a:latin typeface="+mn-lt"/>
          <a:cs typeface="+mn-cs"/>
        </a:defRPr>
      </a:lvl2pPr>
      <a:lvl3pPr marL="804863" indent="-263525" algn="l" rtl="0" eaLnBrk="0" fontAlgn="base" hangingPunct="0">
        <a:spcBef>
          <a:spcPct val="20000"/>
        </a:spcBef>
        <a:spcAft>
          <a:spcPct val="0"/>
        </a:spcAft>
        <a:buFont typeface="Verdana" panose="020B0604030504040204" pitchFamily="34" charset="0"/>
        <a:buChar char="›"/>
        <a:defRPr>
          <a:solidFill>
            <a:schemeClr val="tx1"/>
          </a:solidFill>
          <a:latin typeface="+mn-lt"/>
          <a:cs typeface="+mn-cs"/>
        </a:defRPr>
      </a:lvl3pPr>
      <a:lvl4pPr marL="1071563" indent="-265113" algn="l" rtl="0" eaLnBrk="0" fontAlgn="base" hangingPunct="0">
        <a:spcBef>
          <a:spcPct val="20000"/>
        </a:spcBef>
        <a:spcAft>
          <a:spcPct val="0"/>
        </a:spcAft>
        <a:buFont typeface="Verdana" panose="020B0604030504040204" pitchFamily="34" charset="0"/>
        <a:buChar char="●"/>
        <a:defRPr>
          <a:solidFill>
            <a:schemeClr val="tx1"/>
          </a:solidFill>
          <a:latin typeface="+mn-lt"/>
          <a:cs typeface="+mn-cs"/>
        </a:defRPr>
      </a:lvl4pPr>
      <a:lvl5pPr marL="1347788" indent="-274638" algn="l" rtl="0" eaLnBrk="0" fontAlgn="base" hangingPunct="0">
        <a:spcBef>
          <a:spcPct val="20000"/>
        </a:spcBef>
        <a:spcAft>
          <a:spcPct val="0"/>
        </a:spcAft>
        <a:buFont typeface="Verdana" panose="020B0604030504040204" pitchFamily="34" charset="0"/>
        <a:buChar char="–"/>
        <a:defRPr>
          <a:solidFill>
            <a:schemeClr val="tx1"/>
          </a:solidFill>
          <a:latin typeface="+mn-lt"/>
          <a:cs typeface="+mn-cs"/>
        </a:defRPr>
      </a:lvl5pPr>
      <a:lvl6pPr marL="1804988" indent="-274638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>
          <a:solidFill>
            <a:schemeClr val="tx1"/>
          </a:solidFill>
          <a:latin typeface="+mn-lt"/>
          <a:cs typeface="+mn-cs"/>
        </a:defRPr>
      </a:lvl6pPr>
      <a:lvl7pPr marL="2262188" indent="-274638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>
          <a:solidFill>
            <a:schemeClr val="tx1"/>
          </a:solidFill>
          <a:latin typeface="+mn-lt"/>
          <a:cs typeface="+mn-cs"/>
        </a:defRPr>
      </a:lvl7pPr>
      <a:lvl8pPr marL="2719388" indent="-274638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>
          <a:solidFill>
            <a:schemeClr val="tx1"/>
          </a:solidFill>
          <a:latin typeface="+mn-lt"/>
          <a:cs typeface="+mn-cs"/>
        </a:defRPr>
      </a:lvl8pPr>
      <a:lvl9pPr marL="3176588" indent="-274638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3B62445-B38F-4ACB-A38B-1F615B228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536" y="116632"/>
            <a:ext cx="8475360" cy="1325563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2018 </a:t>
            </a:r>
            <a:r>
              <a:rPr lang="en-US" sz="2000" b="1" dirty="0" err="1">
                <a:solidFill>
                  <a:schemeClr val="tx1"/>
                </a:solidFill>
              </a:rPr>
              <a:t>bijdrage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luchtvaart</a:t>
            </a:r>
            <a:r>
              <a:rPr lang="en-US" sz="2000" b="1" dirty="0">
                <a:solidFill>
                  <a:schemeClr val="tx1"/>
                </a:solidFill>
              </a:rPr>
              <a:t> aan N-</a:t>
            </a:r>
            <a:r>
              <a:rPr lang="en-US" sz="2000" b="1" dirty="0" err="1">
                <a:solidFill>
                  <a:schemeClr val="tx1"/>
                </a:solidFill>
              </a:rPr>
              <a:t>depositie</a:t>
            </a:r>
            <a:r>
              <a:rPr lang="en-US" sz="2000" b="1" dirty="0">
                <a:solidFill>
                  <a:schemeClr val="tx1"/>
                </a:solidFill>
              </a:rPr>
              <a:t> NL: 1,10%</a:t>
            </a:r>
            <a:endParaRPr lang="nl-NL" sz="2000" b="1" dirty="0">
              <a:solidFill>
                <a:schemeClr val="tx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3391A66-A7B2-4F64-89A7-FC67D77BF378}"/>
              </a:ext>
            </a:extLst>
          </p:cNvPr>
          <p:cNvCxnSpPr>
            <a:cxnSpLocks/>
          </p:cNvCxnSpPr>
          <p:nvPr/>
        </p:nvCxnSpPr>
        <p:spPr>
          <a:xfrm>
            <a:off x="2117709" y="5816265"/>
            <a:ext cx="6962349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836D300-C6E5-4994-BF1B-80D8AC43A74C}"/>
              </a:ext>
            </a:extLst>
          </p:cNvPr>
          <p:cNvCxnSpPr>
            <a:cxnSpLocks/>
          </p:cNvCxnSpPr>
          <p:nvPr/>
        </p:nvCxnSpPr>
        <p:spPr>
          <a:xfrm>
            <a:off x="795938" y="4162349"/>
            <a:ext cx="7269096" cy="0"/>
          </a:xfrm>
          <a:prstGeom prst="line">
            <a:avLst/>
          </a:prstGeom>
          <a:ln w="9525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528C16E-09E1-48A3-8688-EF79FCC022BD}"/>
              </a:ext>
            </a:extLst>
          </p:cNvPr>
          <p:cNvSpPr txBox="1"/>
          <p:nvPr/>
        </p:nvSpPr>
        <p:spPr>
          <a:xfrm>
            <a:off x="8293964" y="3916421"/>
            <a:ext cx="12415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3000 </a:t>
            </a:r>
            <a:r>
              <a:rPr lang="en-US" dirty="0" err="1"/>
              <a:t>voet</a:t>
            </a:r>
            <a:endParaRPr lang="nl-NL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E08A28B-FBEA-43F6-B974-EF7276880311}"/>
              </a:ext>
            </a:extLst>
          </p:cNvPr>
          <p:cNvCxnSpPr>
            <a:cxnSpLocks/>
          </p:cNvCxnSpPr>
          <p:nvPr/>
        </p:nvCxnSpPr>
        <p:spPr>
          <a:xfrm>
            <a:off x="6521929" y="5017085"/>
            <a:ext cx="0" cy="799180"/>
          </a:xfrm>
          <a:prstGeom prst="straightConnector1">
            <a:avLst/>
          </a:prstGeom>
          <a:ln w="762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06E61115-1E30-4445-B2D5-838F14483579}"/>
              </a:ext>
            </a:extLst>
          </p:cNvPr>
          <p:cNvSpPr txBox="1"/>
          <p:nvPr/>
        </p:nvSpPr>
        <p:spPr>
          <a:xfrm>
            <a:off x="6465168" y="5085184"/>
            <a:ext cx="23237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0,1</a:t>
            </a:r>
            <a:r>
              <a:rPr lang="en-US" dirty="0"/>
              <a:t> %  </a:t>
            </a:r>
            <a:r>
              <a:rPr lang="en-US" dirty="0" err="1"/>
              <a:t>NLse</a:t>
            </a:r>
            <a:r>
              <a:rPr lang="en-US" dirty="0"/>
              <a:t> </a:t>
            </a:r>
            <a:r>
              <a:rPr lang="en-US" dirty="0" err="1"/>
              <a:t>luchtvaart</a:t>
            </a:r>
            <a:endParaRPr lang="nl-NL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D90A2DA-76B1-49B7-8F71-213806C2B8B6}"/>
              </a:ext>
            </a:extLst>
          </p:cNvPr>
          <p:cNvCxnSpPr/>
          <p:nvPr/>
        </p:nvCxnSpPr>
        <p:spPr>
          <a:xfrm>
            <a:off x="1815705" y="5017085"/>
            <a:ext cx="2499920" cy="0"/>
          </a:xfrm>
          <a:prstGeom prst="line">
            <a:avLst/>
          </a:prstGeom>
          <a:ln w="38100" cap="rnd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33C47D9-9737-4F39-BB74-104E1D9A1810}"/>
              </a:ext>
            </a:extLst>
          </p:cNvPr>
          <p:cNvCxnSpPr/>
          <p:nvPr/>
        </p:nvCxnSpPr>
        <p:spPr>
          <a:xfrm>
            <a:off x="4332403" y="5018028"/>
            <a:ext cx="0" cy="798239"/>
          </a:xfrm>
          <a:prstGeom prst="straightConnector1">
            <a:avLst/>
          </a:prstGeom>
          <a:ln w="38100" cap="rnd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0DB81E8-F702-47AF-BA09-073B27F3B07F}"/>
              </a:ext>
            </a:extLst>
          </p:cNvPr>
          <p:cNvSpPr txBox="1"/>
          <p:nvPr/>
        </p:nvSpPr>
        <p:spPr>
          <a:xfrm>
            <a:off x="1309720" y="4585447"/>
            <a:ext cx="1699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0,13</a:t>
            </a:r>
            <a:r>
              <a:rPr lang="en-US" dirty="0"/>
              <a:t> % EU-NL</a:t>
            </a:r>
            <a:endParaRPr lang="nl-NL" dirty="0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B85F37A-1108-498C-A77F-858C77940C08}"/>
              </a:ext>
            </a:extLst>
          </p:cNvPr>
          <p:cNvCxnSpPr/>
          <p:nvPr/>
        </p:nvCxnSpPr>
        <p:spPr>
          <a:xfrm>
            <a:off x="5523639" y="3306673"/>
            <a:ext cx="0" cy="855676"/>
          </a:xfrm>
          <a:prstGeom prst="straightConnector1">
            <a:avLst/>
          </a:prstGeom>
          <a:ln w="984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05974B-6E7B-4E8C-AC01-70B0C453037D}"/>
              </a:ext>
            </a:extLst>
          </p:cNvPr>
          <p:cNvCxnSpPr/>
          <p:nvPr/>
        </p:nvCxnSpPr>
        <p:spPr>
          <a:xfrm>
            <a:off x="1639881" y="3318483"/>
            <a:ext cx="2600587" cy="0"/>
          </a:xfrm>
          <a:prstGeom prst="line">
            <a:avLst/>
          </a:prstGeom>
          <a:ln w="146050" cap="rnd">
            <a:solidFill>
              <a:srgbClr val="0070C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424FC15-744E-4C1A-97B6-947466CBC357}"/>
              </a:ext>
            </a:extLst>
          </p:cNvPr>
          <p:cNvCxnSpPr/>
          <p:nvPr/>
        </p:nvCxnSpPr>
        <p:spPr>
          <a:xfrm>
            <a:off x="4240466" y="3318483"/>
            <a:ext cx="0" cy="855676"/>
          </a:xfrm>
          <a:prstGeom prst="straightConnector1">
            <a:avLst/>
          </a:prstGeom>
          <a:ln w="146050">
            <a:solidFill>
              <a:srgbClr val="0070C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08751FA0-BC6E-4897-AEDB-DD97A16A73D6}"/>
              </a:ext>
            </a:extLst>
          </p:cNvPr>
          <p:cNvSpPr txBox="1"/>
          <p:nvPr/>
        </p:nvSpPr>
        <p:spPr>
          <a:xfrm>
            <a:off x="1496924" y="2702723"/>
            <a:ext cx="12415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0,62% EU</a:t>
            </a:r>
            <a:endParaRPr lang="nl-NL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B845733-2C44-450D-AE20-73FA07EC3102}"/>
              </a:ext>
            </a:extLst>
          </p:cNvPr>
          <p:cNvCxnSpPr/>
          <p:nvPr/>
        </p:nvCxnSpPr>
        <p:spPr>
          <a:xfrm>
            <a:off x="5523639" y="3306673"/>
            <a:ext cx="1895912" cy="0"/>
          </a:xfrm>
          <a:prstGeom prst="line">
            <a:avLst/>
          </a:prstGeom>
          <a:ln w="98425" cap="rnd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361D856C-309B-4F29-9F88-4E697AAD39CF}"/>
              </a:ext>
            </a:extLst>
          </p:cNvPr>
          <p:cNvSpPr txBox="1"/>
          <p:nvPr/>
        </p:nvSpPr>
        <p:spPr>
          <a:xfrm>
            <a:off x="5895363" y="2680590"/>
            <a:ext cx="22678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0,25 % </a:t>
            </a:r>
            <a:r>
              <a:rPr lang="en-US" dirty="0" err="1"/>
              <a:t>Mondiaal</a:t>
            </a:r>
            <a:r>
              <a:rPr lang="en-US" dirty="0"/>
              <a:t>-EU</a:t>
            </a:r>
            <a:endParaRPr lang="nl-NL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37AF139-EE69-49EC-868A-AA91F93E0FE3}"/>
              </a:ext>
            </a:extLst>
          </p:cNvPr>
          <p:cNvSpPr txBox="1"/>
          <p:nvPr/>
        </p:nvSpPr>
        <p:spPr>
          <a:xfrm>
            <a:off x="272480" y="5452290"/>
            <a:ext cx="28083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err="1">
                <a:solidFill>
                  <a:srgbClr val="0070C0"/>
                </a:solidFill>
              </a:rPr>
              <a:t>Blauw</a:t>
            </a:r>
            <a:r>
              <a:rPr lang="en-US" dirty="0">
                <a:solidFill>
                  <a:srgbClr val="0070C0"/>
                </a:solidFill>
              </a:rPr>
              <a:t>: OPS-model</a:t>
            </a:r>
          </a:p>
          <a:p>
            <a:pPr algn="l"/>
            <a:r>
              <a:rPr lang="en-US" dirty="0"/>
              <a:t>Zwart: EMEP model</a:t>
            </a:r>
          </a:p>
          <a:p>
            <a:pPr algn="l"/>
            <a:r>
              <a:rPr lang="nl-NL" dirty="0">
                <a:solidFill>
                  <a:srgbClr val="FF0000"/>
                </a:solidFill>
              </a:rPr>
              <a:t>Rood: EMEP/OPS</a:t>
            </a:r>
          </a:p>
        </p:txBody>
      </p:sp>
      <p:pic>
        <p:nvPicPr>
          <p:cNvPr id="4" name="Graphic 3" descr="Airplane">
            <a:extLst>
              <a:ext uri="{FF2B5EF4-FFF2-40B4-BE49-F238E27FC236}">
                <a16:creationId xmlns:a16="http://schemas.microsoft.com/office/drawing/2014/main" id="{8892D860-0AB5-4A43-A852-FB89661037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8292985" y="2227546"/>
            <a:ext cx="914400" cy="912444"/>
          </a:xfrm>
          <a:prstGeom prst="rect">
            <a:avLst/>
          </a:prstGeom>
        </p:spPr>
      </p:pic>
      <p:pic>
        <p:nvPicPr>
          <p:cNvPr id="22" name="Graphic 21" descr="Airplane">
            <a:extLst>
              <a:ext uri="{FF2B5EF4-FFF2-40B4-BE49-F238E27FC236}">
                <a16:creationId xmlns:a16="http://schemas.microsoft.com/office/drawing/2014/main" id="{BF8A90BA-6B92-404D-B3E4-33E2F8BE84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894664">
            <a:off x="5330090" y="4788306"/>
            <a:ext cx="914400" cy="912444"/>
          </a:xfrm>
          <a:prstGeom prst="rect">
            <a:avLst/>
          </a:prstGeom>
        </p:spPr>
      </p:pic>
      <p:sp>
        <p:nvSpPr>
          <p:cNvPr id="37" name="Slide Number Placeholder 4">
            <a:extLst>
              <a:ext uri="{FF2B5EF4-FFF2-40B4-BE49-F238E27FC236}">
                <a16:creationId xmlns:a16="http://schemas.microsoft.com/office/drawing/2014/main" id="{13385B4D-CF50-41BA-A446-779C9F99A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01423" y="6524897"/>
            <a:ext cx="388938" cy="142875"/>
          </a:xfrm>
        </p:spPr>
        <p:txBody>
          <a:bodyPr/>
          <a:lstStyle/>
          <a:p>
            <a:fld id="{1FC5EBC8-F58C-483F-95AA-2DAA0A825942}" type="slidenum">
              <a:rPr lang="en-GB" altLang="nl-NL" smtClean="0"/>
              <a:pPr/>
              <a:t>1</a:t>
            </a:fld>
            <a:endParaRPr lang="en-GB" altLang="nl-NL" dirty="0"/>
          </a:p>
        </p:txBody>
      </p:sp>
      <p:sp>
        <p:nvSpPr>
          <p:cNvPr id="24" name="Footer Placeholder 2">
            <a:extLst>
              <a:ext uri="{FF2B5EF4-FFF2-40B4-BE49-F238E27FC236}">
                <a16:creationId xmlns:a16="http://schemas.microsoft.com/office/drawing/2014/main" id="{DB4AB3E5-79C4-4A58-A681-2C3A23642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16896" y="6545096"/>
            <a:ext cx="5616624" cy="172831"/>
          </a:xfrm>
        </p:spPr>
        <p:txBody>
          <a:bodyPr/>
          <a:lstStyle/>
          <a:p>
            <a:r>
              <a:rPr lang="nl-NL" dirty="0"/>
              <a:t>Ter ondersteuning bespreking </a:t>
            </a:r>
            <a:r>
              <a:rPr lang="nl-NL" dirty="0" err="1"/>
              <a:t>Cie</a:t>
            </a:r>
            <a:r>
              <a:rPr lang="nl-NL" dirty="0"/>
              <a:t> Stikstof 4 december 2019  en nagezonden sheets</a:t>
            </a:r>
          </a:p>
        </p:txBody>
      </p:sp>
    </p:spTree>
    <p:extLst>
      <p:ext uri="{BB962C8B-B14F-4D97-AF65-F5344CB8AC3E}">
        <p14:creationId xmlns:p14="http://schemas.microsoft.com/office/powerpoint/2010/main" val="1051178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3B62445-B38F-4ACB-A38B-1F615B228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344" y="997489"/>
            <a:ext cx="8475360" cy="1325563"/>
          </a:xfrm>
        </p:spPr>
        <p:txBody>
          <a:bodyPr>
            <a:normAutofit fontScale="90000"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2018 </a:t>
            </a:r>
            <a:r>
              <a:rPr lang="en-US" sz="2000" b="1" dirty="0" err="1">
                <a:solidFill>
                  <a:schemeClr val="tx1"/>
                </a:solidFill>
              </a:rPr>
              <a:t>bijdrage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luchtvaart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aan</a:t>
            </a:r>
            <a:r>
              <a:rPr lang="en-US" sz="2000" b="1" dirty="0">
                <a:solidFill>
                  <a:schemeClr val="tx1"/>
                </a:solidFill>
              </a:rPr>
              <a:t> N-</a:t>
            </a:r>
            <a:r>
              <a:rPr lang="en-US" sz="2000" b="1" dirty="0" err="1">
                <a:solidFill>
                  <a:schemeClr val="tx1"/>
                </a:solidFill>
              </a:rPr>
              <a:t>depositie</a:t>
            </a:r>
            <a:r>
              <a:rPr lang="en-US" sz="2000" b="1" dirty="0">
                <a:solidFill>
                  <a:schemeClr val="tx1"/>
                </a:solidFill>
              </a:rPr>
              <a:t> NL in </a:t>
            </a:r>
            <a:r>
              <a:rPr lang="en-US" sz="2000" b="1" u="sng" dirty="0">
                <a:solidFill>
                  <a:schemeClr val="tx1"/>
                </a:solidFill>
              </a:rPr>
              <a:t>kg/ha/</a:t>
            </a:r>
            <a:r>
              <a:rPr lang="en-US" sz="2000" b="1" u="sng" dirty="0" err="1">
                <a:solidFill>
                  <a:schemeClr val="tx1"/>
                </a:solidFill>
              </a:rPr>
              <a:t>jr</a:t>
            </a:r>
            <a:r>
              <a:rPr lang="en-US" sz="2000" b="1" u="sng" dirty="0">
                <a:solidFill>
                  <a:schemeClr val="tx1"/>
                </a:solidFill>
              </a:rPr>
              <a:t> </a:t>
            </a:r>
            <a:r>
              <a:rPr lang="en-US" sz="2000" b="1" u="sng" dirty="0" err="1">
                <a:solidFill>
                  <a:schemeClr val="tx1"/>
                </a:solidFill>
              </a:rPr>
              <a:t>en</a:t>
            </a:r>
            <a:br>
              <a:rPr lang="en-US" sz="2000" b="1" u="sng" dirty="0">
                <a:solidFill>
                  <a:schemeClr val="tx1"/>
                </a:solidFill>
              </a:rPr>
            </a:br>
            <a:r>
              <a:rPr lang="en-US" sz="2000" b="1" u="sng" dirty="0">
                <a:solidFill>
                  <a:schemeClr val="tx1"/>
                </a:solidFill>
              </a:rPr>
              <a:t>mol/ha/</a:t>
            </a:r>
            <a:r>
              <a:rPr lang="en-US" sz="2000" b="1" u="sng" dirty="0" err="1">
                <a:solidFill>
                  <a:schemeClr val="tx1"/>
                </a:solidFill>
              </a:rPr>
              <a:t>jaar</a:t>
            </a:r>
            <a:br>
              <a:rPr lang="en-US" sz="2000" b="1" u="sng" dirty="0">
                <a:solidFill>
                  <a:schemeClr val="tx1"/>
                </a:solidFill>
              </a:rPr>
            </a:br>
            <a:br>
              <a:rPr lang="en-US" sz="2000" b="1" dirty="0">
                <a:solidFill>
                  <a:schemeClr val="tx1"/>
                </a:solidFill>
              </a:rPr>
            </a:br>
            <a:r>
              <a:rPr lang="en-US" sz="2000" b="1" dirty="0">
                <a:solidFill>
                  <a:schemeClr val="tx1"/>
                </a:solidFill>
              </a:rPr>
              <a:t>0,88 kg/ha/</a:t>
            </a:r>
            <a:r>
              <a:rPr lang="en-US" sz="2000" b="1" dirty="0" err="1">
                <a:solidFill>
                  <a:schemeClr val="tx1"/>
                </a:solidFill>
              </a:rPr>
              <a:t>jr</a:t>
            </a:r>
            <a:r>
              <a:rPr lang="en-US" sz="2000" b="1" dirty="0">
                <a:solidFill>
                  <a:schemeClr val="tx1"/>
                </a:solidFill>
              </a:rPr>
              <a:t> of 19 mol/ha/</a:t>
            </a:r>
            <a:r>
              <a:rPr lang="en-US" sz="2000" b="1" dirty="0" err="1">
                <a:solidFill>
                  <a:schemeClr val="tx1"/>
                </a:solidFill>
              </a:rPr>
              <a:t>jr</a:t>
            </a:r>
            <a:br>
              <a:rPr lang="en-US" sz="2000" b="1" dirty="0">
                <a:solidFill>
                  <a:schemeClr val="tx1"/>
                </a:solidFill>
              </a:rPr>
            </a:br>
            <a:endParaRPr lang="nl-NL" sz="2000" b="1" u="sng" dirty="0">
              <a:solidFill>
                <a:schemeClr val="tx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3391A66-A7B2-4F64-89A7-FC67D77BF378}"/>
              </a:ext>
            </a:extLst>
          </p:cNvPr>
          <p:cNvCxnSpPr>
            <a:cxnSpLocks/>
          </p:cNvCxnSpPr>
          <p:nvPr/>
        </p:nvCxnSpPr>
        <p:spPr>
          <a:xfrm>
            <a:off x="2117709" y="5816265"/>
            <a:ext cx="6962349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836D300-C6E5-4994-BF1B-80D8AC43A74C}"/>
              </a:ext>
            </a:extLst>
          </p:cNvPr>
          <p:cNvCxnSpPr>
            <a:cxnSpLocks/>
          </p:cNvCxnSpPr>
          <p:nvPr/>
        </p:nvCxnSpPr>
        <p:spPr>
          <a:xfrm>
            <a:off x="795938" y="4162349"/>
            <a:ext cx="7269096" cy="0"/>
          </a:xfrm>
          <a:prstGeom prst="line">
            <a:avLst/>
          </a:prstGeom>
          <a:ln w="9525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528C16E-09E1-48A3-8688-EF79FCC022BD}"/>
              </a:ext>
            </a:extLst>
          </p:cNvPr>
          <p:cNvSpPr txBox="1"/>
          <p:nvPr/>
        </p:nvSpPr>
        <p:spPr>
          <a:xfrm>
            <a:off x="8293964" y="3916421"/>
            <a:ext cx="12415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3000 </a:t>
            </a:r>
            <a:r>
              <a:rPr lang="en-US" dirty="0" err="1"/>
              <a:t>voet</a:t>
            </a:r>
            <a:endParaRPr lang="nl-NL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E08A28B-FBEA-43F6-B974-EF7276880311}"/>
              </a:ext>
            </a:extLst>
          </p:cNvPr>
          <p:cNvCxnSpPr>
            <a:cxnSpLocks/>
          </p:cNvCxnSpPr>
          <p:nvPr/>
        </p:nvCxnSpPr>
        <p:spPr>
          <a:xfrm>
            <a:off x="6521929" y="5017085"/>
            <a:ext cx="0" cy="799180"/>
          </a:xfrm>
          <a:prstGeom prst="straightConnector1">
            <a:avLst/>
          </a:prstGeom>
          <a:ln w="762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06E61115-1E30-4445-B2D5-838F14483579}"/>
              </a:ext>
            </a:extLst>
          </p:cNvPr>
          <p:cNvSpPr txBox="1"/>
          <p:nvPr/>
        </p:nvSpPr>
        <p:spPr>
          <a:xfrm>
            <a:off x="6465168" y="5085184"/>
            <a:ext cx="26148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0,08 kg / 1.8 mol</a:t>
            </a:r>
            <a:r>
              <a:rPr lang="en-US" dirty="0"/>
              <a:t>  </a:t>
            </a:r>
            <a:r>
              <a:rPr lang="en-US" dirty="0" err="1"/>
              <a:t>NLse</a:t>
            </a:r>
            <a:r>
              <a:rPr lang="en-US" dirty="0"/>
              <a:t> </a:t>
            </a:r>
            <a:r>
              <a:rPr lang="en-US" dirty="0" err="1"/>
              <a:t>luchtvaart</a:t>
            </a:r>
            <a:endParaRPr lang="nl-NL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D90A2DA-76B1-49B7-8F71-213806C2B8B6}"/>
              </a:ext>
            </a:extLst>
          </p:cNvPr>
          <p:cNvCxnSpPr/>
          <p:nvPr/>
        </p:nvCxnSpPr>
        <p:spPr>
          <a:xfrm>
            <a:off x="1815705" y="5017085"/>
            <a:ext cx="2499920" cy="0"/>
          </a:xfrm>
          <a:prstGeom prst="line">
            <a:avLst/>
          </a:prstGeom>
          <a:ln w="38100" cap="rnd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33C47D9-9737-4F39-BB74-104E1D9A1810}"/>
              </a:ext>
            </a:extLst>
          </p:cNvPr>
          <p:cNvCxnSpPr/>
          <p:nvPr/>
        </p:nvCxnSpPr>
        <p:spPr>
          <a:xfrm>
            <a:off x="4332403" y="5018028"/>
            <a:ext cx="0" cy="798239"/>
          </a:xfrm>
          <a:prstGeom prst="straightConnector1">
            <a:avLst/>
          </a:prstGeom>
          <a:ln w="38100" cap="rnd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0DB81E8-F702-47AF-BA09-073B27F3B07F}"/>
              </a:ext>
            </a:extLst>
          </p:cNvPr>
          <p:cNvSpPr txBox="1"/>
          <p:nvPr/>
        </p:nvSpPr>
        <p:spPr>
          <a:xfrm>
            <a:off x="1309719" y="4585447"/>
            <a:ext cx="20591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0,10 kg / 2.3 mol</a:t>
            </a:r>
            <a:r>
              <a:rPr lang="en-US" dirty="0"/>
              <a:t>  EU-NL</a:t>
            </a:r>
            <a:endParaRPr lang="nl-NL" dirty="0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B85F37A-1108-498C-A77F-858C77940C08}"/>
              </a:ext>
            </a:extLst>
          </p:cNvPr>
          <p:cNvCxnSpPr/>
          <p:nvPr/>
        </p:nvCxnSpPr>
        <p:spPr>
          <a:xfrm>
            <a:off x="5523639" y="3306673"/>
            <a:ext cx="0" cy="855676"/>
          </a:xfrm>
          <a:prstGeom prst="straightConnector1">
            <a:avLst/>
          </a:prstGeom>
          <a:ln w="984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405974B-6E7B-4E8C-AC01-70B0C453037D}"/>
              </a:ext>
            </a:extLst>
          </p:cNvPr>
          <p:cNvCxnSpPr/>
          <p:nvPr/>
        </p:nvCxnSpPr>
        <p:spPr>
          <a:xfrm>
            <a:off x="1639881" y="3318483"/>
            <a:ext cx="2600587" cy="0"/>
          </a:xfrm>
          <a:prstGeom prst="line">
            <a:avLst/>
          </a:prstGeom>
          <a:ln w="146050" cap="rnd">
            <a:solidFill>
              <a:srgbClr val="0070C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424FC15-744E-4C1A-97B6-947466CBC357}"/>
              </a:ext>
            </a:extLst>
          </p:cNvPr>
          <p:cNvCxnSpPr/>
          <p:nvPr/>
        </p:nvCxnSpPr>
        <p:spPr>
          <a:xfrm>
            <a:off x="4240466" y="3318483"/>
            <a:ext cx="0" cy="855676"/>
          </a:xfrm>
          <a:prstGeom prst="straightConnector1">
            <a:avLst/>
          </a:prstGeom>
          <a:ln w="146050">
            <a:solidFill>
              <a:srgbClr val="0070C0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08751FA0-BC6E-4897-AEDB-DD97A16A73D6}"/>
              </a:ext>
            </a:extLst>
          </p:cNvPr>
          <p:cNvSpPr txBox="1"/>
          <p:nvPr/>
        </p:nvSpPr>
        <p:spPr>
          <a:xfrm>
            <a:off x="1496924" y="2702723"/>
            <a:ext cx="1727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0,50 kg / 10.8 mol EU</a:t>
            </a:r>
            <a:endParaRPr lang="nl-NL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B845733-2C44-450D-AE20-73FA07EC3102}"/>
              </a:ext>
            </a:extLst>
          </p:cNvPr>
          <p:cNvCxnSpPr/>
          <p:nvPr/>
        </p:nvCxnSpPr>
        <p:spPr>
          <a:xfrm>
            <a:off x="5523639" y="3306673"/>
            <a:ext cx="1895912" cy="0"/>
          </a:xfrm>
          <a:prstGeom prst="line">
            <a:avLst/>
          </a:prstGeom>
          <a:ln w="98425" cap="rnd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361D856C-309B-4F29-9F88-4E697AAD39CF}"/>
              </a:ext>
            </a:extLst>
          </p:cNvPr>
          <p:cNvSpPr txBox="1"/>
          <p:nvPr/>
        </p:nvSpPr>
        <p:spPr>
          <a:xfrm>
            <a:off x="5763836" y="2688270"/>
            <a:ext cx="22678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0,20 kg / 4.4 mol </a:t>
            </a:r>
            <a:r>
              <a:rPr lang="en-US" dirty="0" err="1"/>
              <a:t>Mondiaal</a:t>
            </a:r>
            <a:r>
              <a:rPr lang="en-US" dirty="0"/>
              <a:t>-EU</a:t>
            </a:r>
            <a:endParaRPr lang="nl-NL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37AF139-EE69-49EC-868A-AA91F93E0FE3}"/>
              </a:ext>
            </a:extLst>
          </p:cNvPr>
          <p:cNvSpPr txBox="1"/>
          <p:nvPr/>
        </p:nvSpPr>
        <p:spPr>
          <a:xfrm>
            <a:off x="272480" y="5452290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err="1">
                <a:solidFill>
                  <a:srgbClr val="0070C0"/>
                </a:solidFill>
              </a:rPr>
              <a:t>Blauw</a:t>
            </a:r>
            <a:r>
              <a:rPr lang="en-US" dirty="0">
                <a:solidFill>
                  <a:srgbClr val="0070C0"/>
                </a:solidFill>
              </a:rPr>
              <a:t>: OPS-</a:t>
            </a:r>
            <a:r>
              <a:rPr lang="en-US" dirty="0" err="1">
                <a:solidFill>
                  <a:srgbClr val="0070C0"/>
                </a:solidFill>
              </a:rPr>
              <a:t>berekening</a:t>
            </a:r>
            <a:endParaRPr lang="en-US" dirty="0">
              <a:solidFill>
                <a:srgbClr val="0070C0"/>
              </a:solidFill>
            </a:endParaRPr>
          </a:p>
          <a:p>
            <a:pPr algn="l"/>
            <a:r>
              <a:rPr lang="en-US" dirty="0"/>
              <a:t>Zwart: EMEP (Met.no)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trendfactor</a:t>
            </a:r>
            <a:endParaRPr lang="en-US" dirty="0"/>
          </a:p>
          <a:p>
            <a:pPr algn="l"/>
            <a:r>
              <a:rPr lang="nl-NL" dirty="0">
                <a:solidFill>
                  <a:srgbClr val="FF0000"/>
                </a:solidFill>
              </a:rPr>
              <a:t>Rood: EMEP/OPS en trendfactor</a:t>
            </a:r>
          </a:p>
        </p:txBody>
      </p:sp>
      <p:pic>
        <p:nvPicPr>
          <p:cNvPr id="4" name="Graphic 3" descr="Airplane">
            <a:extLst>
              <a:ext uri="{FF2B5EF4-FFF2-40B4-BE49-F238E27FC236}">
                <a16:creationId xmlns:a16="http://schemas.microsoft.com/office/drawing/2014/main" id="{8892D860-0AB5-4A43-A852-FB89661037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8292985" y="2227546"/>
            <a:ext cx="914400" cy="912444"/>
          </a:xfrm>
          <a:prstGeom prst="rect">
            <a:avLst/>
          </a:prstGeom>
        </p:spPr>
      </p:pic>
      <p:pic>
        <p:nvPicPr>
          <p:cNvPr id="22" name="Graphic 21" descr="Airplane">
            <a:extLst>
              <a:ext uri="{FF2B5EF4-FFF2-40B4-BE49-F238E27FC236}">
                <a16:creationId xmlns:a16="http://schemas.microsoft.com/office/drawing/2014/main" id="{BF8A90BA-6B92-404D-B3E4-33E2F8BE84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894664">
            <a:off x="5330090" y="4788306"/>
            <a:ext cx="914400" cy="912444"/>
          </a:xfrm>
          <a:prstGeom prst="rect">
            <a:avLst/>
          </a:prstGeom>
        </p:spPr>
      </p:pic>
      <p:sp>
        <p:nvSpPr>
          <p:cNvPr id="37" name="Slide Number Placeholder 4">
            <a:extLst>
              <a:ext uri="{FF2B5EF4-FFF2-40B4-BE49-F238E27FC236}">
                <a16:creationId xmlns:a16="http://schemas.microsoft.com/office/drawing/2014/main" id="{13385B4D-CF50-41BA-A446-779C9F99A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01423" y="6524897"/>
            <a:ext cx="388938" cy="142875"/>
          </a:xfrm>
        </p:spPr>
        <p:txBody>
          <a:bodyPr/>
          <a:lstStyle/>
          <a:p>
            <a:fld id="{1FC5EBC8-F58C-483F-95AA-2DAA0A825942}" type="slidenum">
              <a:rPr lang="en-GB" altLang="nl-NL" smtClean="0"/>
              <a:pPr/>
              <a:t>2</a:t>
            </a:fld>
            <a:endParaRPr lang="en-GB" altLang="nl-NL" dirty="0"/>
          </a:p>
        </p:txBody>
      </p:sp>
      <p:sp>
        <p:nvSpPr>
          <p:cNvPr id="24" name="Footer Placeholder 2">
            <a:extLst>
              <a:ext uri="{FF2B5EF4-FFF2-40B4-BE49-F238E27FC236}">
                <a16:creationId xmlns:a16="http://schemas.microsoft.com/office/drawing/2014/main" id="{184E3DC5-C2F9-4935-99CB-9BDD1D0C7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16896" y="6545096"/>
            <a:ext cx="5616624" cy="172831"/>
          </a:xfrm>
        </p:spPr>
        <p:txBody>
          <a:bodyPr/>
          <a:lstStyle/>
          <a:p>
            <a:r>
              <a:rPr lang="nl-NL" dirty="0"/>
              <a:t>Ter ondersteuning bespreking </a:t>
            </a:r>
            <a:r>
              <a:rPr lang="nl-NL" dirty="0" err="1"/>
              <a:t>Cie</a:t>
            </a:r>
            <a:r>
              <a:rPr lang="nl-NL" dirty="0"/>
              <a:t> Stikstof 4 december 2019  en nagezonden sheets</a:t>
            </a:r>
          </a:p>
        </p:txBody>
      </p:sp>
    </p:spTree>
    <p:extLst>
      <p:ext uri="{BB962C8B-B14F-4D97-AF65-F5344CB8AC3E}">
        <p14:creationId xmlns:p14="http://schemas.microsoft.com/office/powerpoint/2010/main" val="1545764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AF67BE7-363B-412F-BD16-2DF0ABD939EF}"/>
              </a:ext>
            </a:extLst>
          </p:cNvPr>
          <p:cNvSpPr txBox="1">
            <a:spLocks/>
          </p:cNvSpPr>
          <p:nvPr/>
        </p:nvSpPr>
        <p:spPr bwMode="auto">
          <a:xfrm>
            <a:off x="401423" y="6524897"/>
            <a:ext cx="388938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nl-NL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0000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1FC5EBC8-F58C-483F-95AA-2DAA0A825942}" type="slidenum">
              <a:rPr lang="en-GB" altLang="nl-NL" smtClean="0"/>
              <a:pPr/>
              <a:t>3</a:t>
            </a:fld>
            <a:endParaRPr lang="en-GB" altLang="nl-NL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D6EAD17E-1F22-420D-8A67-92F3DC55F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2920" y="6581356"/>
            <a:ext cx="5616624" cy="172831"/>
          </a:xfrm>
        </p:spPr>
        <p:txBody>
          <a:bodyPr/>
          <a:lstStyle/>
          <a:p>
            <a:r>
              <a:rPr lang="nl-NL" dirty="0"/>
              <a:t>Ter ondersteuning bespreking </a:t>
            </a:r>
            <a:r>
              <a:rPr lang="nl-NL" dirty="0" err="1"/>
              <a:t>Cie</a:t>
            </a:r>
            <a:r>
              <a:rPr lang="nl-NL" dirty="0"/>
              <a:t> Stikstof 4 december 2019  en nagezonden sheets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7D1322F-ECEB-4230-8A88-CB4EFBBDC996}"/>
              </a:ext>
            </a:extLst>
          </p:cNvPr>
          <p:cNvSpPr txBox="1"/>
          <p:nvPr/>
        </p:nvSpPr>
        <p:spPr>
          <a:xfrm>
            <a:off x="1064568" y="763123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l-NL" sz="18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 depositiebijdrage van luchtvaart van vluchten van en naar Nederland (berekend tot een hoogte van 3000 ft)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9DB1A73-6273-414B-8583-81826687B70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6"/>
          <a:stretch/>
        </p:blipFill>
        <p:spPr>
          <a:xfrm>
            <a:off x="172244" y="1483203"/>
            <a:ext cx="9561512" cy="4754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352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57047-9086-4544-902B-155D7AABF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2640" y="980728"/>
            <a:ext cx="5688632" cy="848568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Bronnen</a:t>
            </a:r>
            <a:r>
              <a:rPr lang="en-US" b="1" dirty="0">
                <a:solidFill>
                  <a:schemeClr val="tx1"/>
                </a:solidFill>
              </a:rPr>
              <a:t> NOx </a:t>
            </a:r>
            <a:r>
              <a:rPr lang="en-US" b="1" dirty="0" err="1">
                <a:solidFill>
                  <a:schemeClr val="tx1"/>
                </a:solidFill>
              </a:rPr>
              <a:t>luchtvaart</a:t>
            </a:r>
            <a:r>
              <a:rPr lang="en-US" b="1" dirty="0">
                <a:solidFill>
                  <a:schemeClr val="tx1"/>
                </a:solidFill>
              </a:rPr>
              <a:t> NL &lt;3000ft</a:t>
            </a:r>
            <a:endParaRPr lang="nl-NL" b="1" dirty="0">
              <a:solidFill>
                <a:schemeClr val="tx1"/>
              </a:solidFill>
            </a:endParaRP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DDFB6DE5-89AE-4596-BE08-EA62F8ECC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01423" y="6524897"/>
            <a:ext cx="388938" cy="142875"/>
          </a:xfrm>
        </p:spPr>
        <p:txBody>
          <a:bodyPr/>
          <a:lstStyle/>
          <a:p>
            <a:fld id="{1FC5EBC8-F58C-483F-95AA-2DAA0A825942}" type="slidenum">
              <a:rPr lang="en-GB" altLang="nl-NL" smtClean="0"/>
              <a:pPr/>
              <a:t>4</a:t>
            </a:fld>
            <a:endParaRPr lang="en-GB" altLang="nl-NL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63EA0BD-35E7-48D4-878A-850342137A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65027"/>
              </p:ext>
            </p:extLst>
          </p:nvPr>
        </p:nvGraphicFramePr>
        <p:xfrm>
          <a:off x="2216696" y="3140968"/>
          <a:ext cx="4847392" cy="1769578"/>
        </p:xfrm>
        <a:graphic>
          <a:graphicData uri="http://schemas.openxmlformats.org/drawingml/2006/table">
            <a:tbl>
              <a:tblPr firstRow="1" firstCol="1" bandRow="1">
                <a:tableStyleId>{7E9639D4-E3E2-4D34-9284-5A2195B3D0D7}</a:tableStyleId>
              </a:tblPr>
              <a:tblGrid>
                <a:gridCol w="1925582">
                  <a:extLst>
                    <a:ext uri="{9D8B030D-6E8A-4147-A177-3AD203B41FA5}">
                      <a16:colId xmlns:a16="http://schemas.microsoft.com/office/drawing/2014/main" val="350346551"/>
                    </a:ext>
                  </a:extLst>
                </a:gridCol>
                <a:gridCol w="1020696">
                  <a:extLst>
                    <a:ext uri="{9D8B030D-6E8A-4147-A177-3AD203B41FA5}">
                      <a16:colId xmlns:a16="http://schemas.microsoft.com/office/drawing/2014/main" val="2981155302"/>
                    </a:ext>
                  </a:extLst>
                </a:gridCol>
                <a:gridCol w="1037018">
                  <a:extLst>
                    <a:ext uri="{9D8B030D-6E8A-4147-A177-3AD203B41FA5}">
                      <a16:colId xmlns:a16="http://schemas.microsoft.com/office/drawing/2014/main" val="281138823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634231999"/>
                    </a:ext>
                  </a:extLst>
                </a:gridCol>
              </a:tblGrid>
              <a:tr h="3532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ER data 1990-2017 </a:t>
                      </a:r>
                      <a:r>
                        <a:rPr lang="nl-NL" sz="1100" dirty="0" err="1">
                          <a:effectLst/>
                        </a:rPr>
                        <a:t>NOx</a:t>
                      </a:r>
                      <a:r>
                        <a:rPr lang="nl-NL" sz="1100" dirty="0">
                          <a:effectLst/>
                        </a:rPr>
                        <a:t> [ton]</a:t>
                      </a:r>
                      <a:endParaRPr lang="nl-NL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2015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2017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178336"/>
                  </a:ext>
                </a:extLst>
              </a:tr>
              <a:tr h="1766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Totaal NL</a:t>
                      </a:r>
                      <a:endParaRPr lang="nl-NL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359.200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338.200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3707109"/>
                  </a:ext>
                </a:extLst>
              </a:tr>
              <a:tr h="1766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Totaal luchtvaart</a:t>
                      </a:r>
                      <a:endParaRPr lang="nl-NL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3.391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3.707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  <a:endParaRPr lang="nl-NL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0722904"/>
                  </a:ext>
                </a:extLst>
              </a:tr>
              <a:tr h="1766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Climb Out</a:t>
                      </a:r>
                      <a:endParaRPr lang="nl-NL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1370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1.510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nl-NL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6208558"/>
                  </a:ext>
                </a:extLst>
              </a:tr>
              <a:tr h="1766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Take Off</a:t>
                      </a:r>
                      <a:endParaRPr lang="nl-NL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855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946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nl-NL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64823752"/>
                  </a:ext>
                </a:extLst>
              </a:tr>
              <a:tr h="1766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Approach</a:t>
                      </a:r>
                      <a:endParaRPr lang="nl-NL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470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512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nl-NL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72916696"/>
                  </a:ext>
                </a:extLst>
              </a:tr>
              <a:tr h="1766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 err="1">
                          <a:effectLst/>
                        </a:rPr>
                        <a:t>Idle</a:t>
                      </a:r>
                      <a:endParaRPr lang="nl-NL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357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396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nl-NL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0775608"/>
                  </a:ext>
                </a:extLst>
              </a:tr>
              <a:tr h="1766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GSE</a:t>
                      </a:r>
                      <a:endParaRPr lang="nl-NL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232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222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nl-NL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1983411"/>
                  </a:ext>
                </a:extLst>
              </a:tr>
              <a:tr h="1766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APU</a:t>
                      </a:r>
                      <a:endParaRPr lang="nl-NL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106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121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nl-NL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1361972"/>
                  </a:ext>
                </a:extLst>
              </a:tr>
            </a:tbl>
          </a:graphicData>
        </a:graphic>
      </p:graphicFrame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72581976-6555-4797-BB3E-C9700904E2FD}"/>
              </a:ext>
            </a:extLst>
          </p:cNvPr>
          <p:cNvSpPr txBox="1">
            <a:spLocks/>
          </p:cNvSpPr>
          <p:nvPr/>
        </p:nvSpPr>
        <p:spPr bwMode="auto">
          <a:xfrm>
            <a:off x="4016896" y="6568537"/>
            <a:ext cx="5616624" cy="172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nl-NL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0000"/>
                </a:solidFill>
                <a:latin typeface="+mn-lt"/>
                <a:ea typeface="+mn-ea"/>
                <a:cs typeface="Arial" charset="0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nl-NL" dirty="0"/>
              <a:t>Ter ondersteuning bespreking </a:t>
            </a:r>
            <a:r>
              <a:rPr lang="nl-NL" dirty="0" err="1"/>
              <a:t>Cie</a:t>
            </a:r>
            <a:r>
              <a:rPr lang="nl-NL" dirty="0"/>
              <a:t> Stikstof 4 december 2019  en nagezonden sheets</a:t>
            </a:r>
          </a:p>
        </p:txBody>
      </p:sp>
    </p:spTree>
    <p:extLst>
      <p:ext uri="{BB962C8B-B14F-4D97-AF65-F5344CB8AC3E}">
        <p14:creationId xmlns:p14="http://schemas.microsoft.com/office/powerpoint/2010/main" val="8398728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YSTEMID" val="99b1b425-b02f-4198-ba27-0579617e2cf9"/>
  <p:tag name="SYSTEMVERSION" val="1.0.6.25540"/>
  <p:tag name="SYSTEMCULTURE" val="en-GB"/>
  <p:tag name="SYSTEMDATE" val="634248576000000000"/>
  <p:tag name="SYSTEMINCLUDETOC" val="Yes"/>
  <p:tag name="SYSTEMREPEATTITLE" val="Ye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MAGEFILENAME" val="E:\WvdM\Werk\Organisatie\Masters\wolkje smal.jp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MAGEFILENAME" val="E:\WvdM\Werk\Organisatie\Masters\schoorsteen smal.jpg"/>
</p:tagLst>
</file>

<file path=ppt/theme/theme1.xml><?xml version="1.0" encoding="utf-8"?>
<a:theme xmlns:a="http://schemas.openxmlformats.org/drawingml/2006/main" name="Rijksoverheid">
  <a:themeElements>
    <a:clrScheme name="Wim's">
      <a:dk1>
        <a:srgbClr val="000000"/>
      </a:dk1>
      <a:lt1>
        <a:srgbClr val="FFFFFF"/>
      </a:lt1>
      <a:dk2>
        <a:srgbClr val="947100"/>
      </a:dk2>
      <a:lt2>
        <a:srgbClr val="275937"/>
      </a:lt2>
      <a:accent1>
        <a:srgbClr val="FFFFFF"/>
      </a:accent1>
      <a:accent2>
        <a:srgbClr val="CA005D"/>
      </a:accent2>
      <a:accent3>
        <a:srgbClr val="FFFFFF"/>
      </a:accent3>
      <a:accent4>
        <a:srgbClr val="000000"/>
      </a:accent4>
      <a:accent5>
        <a:srgbClr val="EEBBAA"/>
      </a:accent5>
      <a:accent6>
        <a:srgbClr val="B70053"/>
      </a:accent6>
      <a:hlink>
        <a:srgbClr val="A90061"/>
      </a:hlink>
      <a:folHlink>
        <a:srgbClr val="42145F"/>
      </a:folHlink>
    </a:clrScheme>
    <a:fontScheme name="Rijksoverheid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39933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39933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Rijksoverheid 1">
        <a:dk1>
          <a:srgbClr val="000000"/>
        </a:dk1>
        <a:lt1>
          <a:srgbClr val="FFFFFF"/>
        </a:lt1>
        <a:dk2>
          <a:srgbClr val="947100"/>
        </a:dk2>
        <a:lt2>
          <a:srgbClr val="275937"/>
        </a:lt2>
        <a:accent1>
          <a:srgbClr val="E17000"/>
        </a:accent1>
        <a:accent2>
          <a:srgbClr val="CA005D"/>
        </a:accent2>
        <a:accent3>
          <a:srgbClr val="FFFFFF"/>
        </a:accent3>
        <a:accent4>
          <a:srgbClr val="000000"/>
        </a:accent4>
        <a:accent5>
          <a:srgbClr val="EEBBAA"/>
        </a:accent5>
        <a:accent6>
          <a:srgbClr val="B70053"/>
        </a:accent6>
        <a:hlink>
          <a:srgbClr val="A90061"/>
        </a:hlink>
        <a:folHlink>
          <a:srgbClr val="4214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jksoverheid 2">
        <a:dk1>
          <a:srgbClr val="000000"/>
        </a:dk1>
        <a:lt1>
          <a:srgbClr val="FFFFFF"/>
        </a:lt1>
        <a:dk2>
          <a:srgbClr val="4E9625"/>
        </a:dk2>
        <a:lt2>
          <a:srgbClr val="2D2015"/>
        </a:lt2>
        <a:accent1>
          <a:srgbClr val="6ED9AD"/>
        </a:accent1>
        <a:accent2>
          <a:srgbClr val="8F5F2F"/>
        </a:accent2>
        <a:accent3>
          <a:srgbClr val="FFFFFF"/>
        </a:accent3>
        <a:accent4>
          <a:srgbClr val="000000"/>
        </a:accent4>
        <a:accent5>
          <a:srgbClr val="BAE9D3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RijksoverheidInhoud">
  <a:themeElements>
    <a:clrScheme name="Wim">
      <a:dk1>
        <a:srgbClr val="000000"/>
      </a:dk1>
      <a:lt1>
        <a:srgbClr val="FFFFFF"/>
      </a:lt1>
      <a:dk2>
        <a:srgbClr val="002E60"/>
      </a:dk2>
      <a:lt2>
        <a:srgbClr val="275937"/>
      </a:lt2>
      <a:accent1>
        <a:srgbClr val="FFFFFF"/>
      </a:accent1>
      <a:accent2>
        <a:srgbClr val="CA005D"/>
      </a:accent2>
      <a:accent3>
        <a:srgbClr val="FFFFFF"/>
      </a:accent3>
      <a:accent4>
        <a:srgbClr val="000000"/>
      </a:accent4>
      <a:accent5>
        <a:srgbClr val="EEBBAA"/>
      </a:accent5>
      <a:accent6>
        <a:srgbClr val="B70053"/>
      </a:accent6>
      <a:hlink>
        <a:srgbClr val="A90061"/>
      </a:hlink>
      <a:folHlink>
        <a:srgbClr val="42145F"/>
      </a:folHlink>
    </a:clrScheme>
    <a:fontScheme name="RijksoverheidInhoud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39933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39933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nl-NL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RijksoverheidInhoud 1">
        <a:dk1>
          <a:srgbClr val="000000"/>
        </a:dk1>
        <a:lt1>
          <a:srgbClr val="FFFFFF"/>
        </a:lt1>
        <a:dk2>
          <a:srgbClr val="947100"/>
        </a:dk2>
        <a:lt2>
          <a:srgbClr val="275937"/>
        </a:lt2>
        <a:accent1>
          <a:srgbClr val="E17000"/>
        </a:accent1>
        <a:accent2>
          <a:srgbClr val="CA005D"/>
        </a:accent2>
        <a:accent3>
          <a:srgbClr val="FFFFFF"/>
        </a:accent3>
        <a:accent4>
          <a:srgbClr val="000000"/>
        </a:accent4>
        <a:accent5>
          <a:srgbClr val="EEBBAA"/>
        </a:accent5>
        <a:accent6>
          <a:srgbClr val="B70053"/>
        </a:accent6>
        <a:hlink>
          <a:srgbClr val="A90061"/>
        </a:hlink>
        <a:folHlink>
          <a:srgbClr val="4214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jksoverheidInhoud 2">
        <a:dk1>
          <a:srgbClr val="000000"/>
        </a:dk1>
        <a:lt1>
          <a:srgbClr val="FFFFFF"/>
        </a:lt1>
        <a:dk2>
          <a:srgbClr val="4E9625"/>
        </a:dk2>
        <a:lt2>
          <a:srgbClr val="2D2015"/>
        </a:lt2>
        <a:accent1>
          <a:srgbClr val="6ED9AD"/>
        </a:accent1>
        <a:accent2>
          <a:srgbClr val="8F5F2F"/>
        </a:accent2>
        <a:accent3>
          <a:srgbClr val="FFFFFF"/>
        </a:accent3>
        <a:accent4>
          <a:srgbClr val="000000"/>
        </a:accent4>
        <a:accent5>
          <a:srgbClr val="BAE9D3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4461</TotalTime>
  <Words>220</Words>
  <Application>Microsoft Office PowerPoint</Application>
  <PresentationFormat>A4 Paper (210x297 mm)</PresentationFormat>
  <Paragraphs>62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Verdana</vt:lpstr>
      <vt:lpstr>Rijksoverheid</vt:lpstr>
      <vt:lpstr>RijksoverheidInhoud</vt:lpstr>
      <vt:lpstr>2018 bijdrage luchtvaart aan N-depositie NL: 1,10%</vt:lpstr>
      <vt:lpstr>2018 bijdrage luchtvaart aan N-depositie NL in kg/ha/jr en mol/ha/jaar  0,88 kg/ha/jr of 19 mol/ha/jr </vt:lpstr>
      <vt:lpstr>PowerPoint Presentation</vt:lpstr>
      <vt:lpstr>Bronnen NOx luchtvaart NL &lt;3000ft</vt:lpstr>
    </vt:vector>
  </TitlesOfParts>
  <Company>RIVM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PRTR in the Netherlands</dc:title>
  <dc:creator>Wim van der Maas</dc:creator>
  <cp:lastModifiedBy>Wim van der Maas</cp:lastModifiedBy>
  <cp:revision>144</cp:revision>
  <cp:lastPrinted>2019-12-03T16:31:06Z</cp:lastPrinted>
  <dcterms:created xsi:type="dcterms:W3CDTF">2010-07-07T08:05:52Z</dcterms:created>
  <dcterms:modified xsi:type="dcterms:W3CDTF">2020-01-15T09:05:07Z</dcterms:modified>
</cp:coreProperties>
</file>